
<file path=[Content_Types].xml><?xml version="1.0" encoding="utf-8"?>
<Types xmlns="http://schemas.openxmlformats.org/package/2006/content-types">
  <Override PartName="/_rels/.rels" ContentType="application/vnd.openxmlformats-package.relationships+xml"/>
  <Override PartName="/ppt/notesSlides/_rels/notesSlide130.xml.rels" ContentType="application/vnd.openxmlformats-package.relationships+xml"/>
  <Override PartName="/ppt/notesSlides/_rels/notesSlide126.xml.rels" ContentType="application/vnd.openxmlformats-package.relationships+xml"/>
  <Override PartName="/ppt/notesSlides/_rels/notesSlide133.xml.rels" ContentType="application/vnd.openxmlformats-package.relationships+xml"/>
  <Override PartName="/ppt/notesSlides/_rels/notesSlide125.xml.rels" ContentType="application/vnd.openxmlformats-package.relationships+xml"/>
  <Override PartName="/ppt/notesSlides/_rels/notesSlide132.xml.rels" ContentType="application/vnd.openxmlformats-package.relationships+xml"/>
  <Override PartName="/ppt/notesSlides/_rels/notesSlide124.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31.xml.rels" ContentType="application/vnd.openxmlformats-package.relationships+xml"/>
  <Override PartName="/ppt/notesSlides/_rels/notesSlide29.xml.rels" ContentType="application/vnd.openxmlformats-package.relationships+xml"/>
  <Override PartName="/ppt/notesSlides/_rels/notesSlide123.xml.rels" ContentType="application/vnd.openxmlformats-package.relationships+xml"/>
  <Override PartName="/ppt/notesSlides/_rels/notesSlide58.xml.rels" ContentType="application/vnd.openxmlformats-package.relationships+xml"/>
  <Override PartName="/ppt/notesSlides/_rels/notesSlide127.xml.rels" ContentType="application/vnd.openxmlformats-package.relationships+xml"/>
  <Override PartName="/ppt/notesSlides/_rels/notesSlide120.xml.rels" ContentType="application/vnd.openxmlformats-package.relationships+xml"/>
  <Override PartName="/ppt/notesSlides/_rels/notesSlide128.xml.rels" ContentType="application/vnd.openxmlformats-package.relationships+xml"/>
  <Override PartName="/ppt/notesSlides/_rels/notesSlide12.xml.rels" ContentType="application/vnd.openxmlformats-package.relationships+xml"/>
  <Override PartName="/ppt/notesSlides/_rels/notesSlide121.xml.rels" ContentType="application/vnd.openxmlformats-package.relationships+xml"/>
  <Override PartName="/ppt/notesSlides/_rels/notesSlide129.xml.rels" ContentType="application/vnd.openxmlformats-package.relationships+xml"/>
  <Override PartName="/ppt/notesSlides/_rels/notesSlide13.xml.rels" ContentType="application/vnd.openxmlformats-package.relationships+xml"/>
  <Override PartName="/ppt/notesSlides/_rels/notesSlide122.xml.rels" ContentType="application/vnd.openxmlformats-package.relationships+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58.xml" ContentType="application/vnd.openxmlformats-officedocument.presentationml.notesSlide+xml"/>
  <Override PartName="/ppt/notesSlides/notesSlide124.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123.xml" ContentType="application/vnd.openxmlformats-officedocument.presentationml.notesSlide+xml"/>
  <Override PartName="/ppt/notesSlides/notesSlide2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xml" ContentType="application/vnd.openxmlformats-officedocument.presentationml.notesSlide+xml"/>
  <Override PartName="/ppt/notesSlides/notesSlide122.xml" ContentType="application/vnd.openxmlformats-officedocument.presentationml.notes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99.xml" ContentType="application/vnd.openxmlformats-officedocument.presentationml.slide+xml"/>
  <Override PartName="/ppt/slides/slide133.xml" ContentType="application/vnd.openxmlformats-officedocument.presentationml.slide+xml"/>
  <Override PartName="/ppt/slides/slide98.xml" ContentType="application/vnd.openxmlformats-officedocument.presentationml.slide+xml"/>
  <Override PartName="/ppt/slides/slide132.xml" ContentType="application/vnd.openxmlformats-officedocument.presentationml.slide+xml"/>
  <Override PartName="/ppt/slides/slide9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124.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_rels/slide132.xml.rels" ContentType="application/vnd.openxmlformats-package.relationships+xml"/>
  <Override PartName="/ppt/slides/_rels/slide131.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04.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98.xml.rels" ContentType="application/vnd.openxmlformats-package.relationships+xml"/>
  <Override PartName="/ppt/slides/_rels/slide41.xml.rels" ContentType="application/vnd.openxmlformats-package.relationships+xml"/>
  <Override PartName="/ppt/slides/_rels/slide97.xml.rels" ContentType="application/vnd.openxmlformats-package.relationships+xml"/>
  <Override PartName="/ppt/slides/_rels/slide40.xml.rels" ContentType="application/vnd.openxmlformats-package.relationships+xml"/>
  <Override PartName="/ppt/slides/_rels/slide128.xml.rels" ContentType="application/vnd.openxmlformats-package.relationships+xml"/>
  <Override PartName="/ppt/slides/_rels/slide38.xml.rels" ContentType="application/vnd.openxmlformats-package.relationships+xml"/>
  <Override PartName="/ppt/slides/_rels/slide127.xml.rels" ContentType="application/vnd.openxmlformats-package.relationships+xml"/>
  <Override PartName="/ppt/slides/_rels/slide37.xml.rels" ContentType="application/vnd.openxmlformats-package.relationships+xml"/>
  <Override PartName="/ppt/slides/_rels/slide95.xml.rels" ContentType="application/vnd.openxmlformats-package.relationships+xml"/>
  <Override PartName="/ppt/slides/_rels/slide126.xml.rels" ContentType="application/vnd.openxmlformats-package.relationships+xml"/>
  <Override PartName="/ppt/slides/_rels/slide36.xml.rels" ContentType="application/vnd.openxmlformats-package.relationships+xml"/>
  <Override PartName="/ppt/slides/_rels/slide94.xml.rels" ContentType="application/vnd.openxmlformats-package.relationships+xml"/>
  <Override PartName="/ppt/slides/_rels/slide125.xml.rels" ContentType="application/vnd.openxmlformats-package.relationships+xml"/>
  <Override PartName="/ppt/slides/_rels/slide35.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_rels/slide124.xml.rels" ContentType="application/vnd.openxmlformats-package.relationships+xml"/>
  <Override PartName="/ppt/slides/_rels/slide34.xml.rels" ContentType="application/vnd.openxmlformats-package.relationships+xml"/>
  <Override PartName="/ppt/slides/_rels/slide92.xml.rels" ContentType="application/vnd.openxmlformats-package.relationships+xml"/>
  <Override PartName="/ppt/slides/_rels/slide91.xml.rels" ContentType="application/vnd.openxmlformats-package.relationships+xml"/>
  <Override PartName="/ppt/slides/_rels/slide130.xml.rels" ContentType="application/vnd.openxmlformats-package.relationships+xml"/>
  <Override PartName="/ppt/slides/_rels/slide116.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100.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86.xml.rels" ContentType="application/vnd.openxmlformats-package.relationships+xml"/>
  <Override PartName="/ppt/slides/_rels/slide114.xml.rels" ContentType="application/vnd.openxmlformats-package.relationships+xml"/>
  <Override PartName="/ppt/slides/_rels/slide24.xml.rels" ContentType="application/vnd.openxmlformats-package.relationships+xml"/>
  <Override PartName="/ppt/slides/_rels/slide82.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85.xml.rels" ContentType="application/vnd.openxmlformats-package.relationships+xml"/>
  <Override PartName="/ppt/slides/_rels/slide113.xml.rels" ContentType="application/vnd.openxmlformats-package.relationships+xml"/>
  <Override PartName="/ppt/slides/_rels/slide23.xml.rels" ContentType="application/vnd.openxmlformats-package.relationships+xml"/>
  <Override PartName="/ppt/slides/_rels/slide81.xml.rels" ContentType="application/vnd.openxmlformats-package.relationships+xml"/>
  <Override PartName="/ppt/slides/_rels/slide44.xml.rels" ContentType="application/vnd.openxmlformats-package.relationships+xml"/>
  <Override PartName="/ppt/slides/_rels/slide1.xml.rels" ContentType="application/vnd.openxmlformats-package.relationships+xml"/>
  <Override PartName="/ppt/slides/_rels/slide117.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15.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02.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123.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129.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83.xml.rels" ContentType="application/vnd.openxmlformats-package.relationships+xml"/>
  <Override PartName="/ppt/slides/_rels/slide69.xml.rels" ContentType="application/vnd.openxmlformats-package.relationships+xml"/>
  <Override PartName="/ppt/slides/_rels/slide103.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2.xml.rels" ContentType="application/vnd.openxmlformats-package.relationships+xml"/>
  <Override PartName="/ppt/slides/_rels/slide22.xml.rels" ContentType="application/vnd.openxmlformats-package.relationships+xml"/>
  <Override PartName="/ppt/slides/_rels/slide133.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11.xml.rels" ContentType="application/vnd.openxmlformats-package.relationships+xml"/>
  <Override PartName="/ppt/slides/_rels/slide21.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10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53.xml.rels" ContentType="application/vnd.openxmlformats-package.relationships+xml"/>
  <Override PartName="/ppt/slides/_rels/slide107.xml.rels" ContentType="application/vnd.openxmlformats-package.relationships+xml"/>
  <Override PartName="/ppt/slides/_rels/slide54.xml.rels" ContentType="application/vnd.openxmlformats-package.relationships+xml"/>
  <Override PartName="/ppt/slides/_rels/slide108.xml.rels" ContentType="application/vnd.openxmlformats-package.relationships+xml"/>
  <Override PartName="/ppt/slides/_rels/slide55.xml.rels" ContentType="application/vnd.openxmlformats-package.relationships+xml"/>
  <Override PartName="/ppt/slides/_rels/slide109.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96.xml.rels" ContentType="application/vnd.openxmlformats-package.relationships+xml"/>
  <Override PartName="/ppt/slides/_rels/slide118.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_rels/slide119.xml.rels" ContentType="application/vnd.openxmlformats-package.relationships+xml"/>
  <Override PartName="/ppt/slides/_rels/slide9.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87.xml.rels" ContentType="application/vnd.openxmlformats-package.relationships+xml"/>
  <Override PartName="/ppt/slides/_rels/slide31.xml.rels" ContentType="application/vnd.openxmlformats-package.relationships+xml"/>
  <Override PartName="/ppt/slides/_rels/slide88.xml.rels" ContentType="application/vnd.openxmlformats-package.relationships+xml"/>
  <Override PartName="/ppt/slides/_rels/slide32.xml.rels" ContentType="application/vnd.openxmlformats-package.relationships+xml"/>
  <Override PartName="/ppt/slides/_rels/slide89.xml.rels" ContentType="application/vnd.openxmlformats-package.relationships+xml"/>
  <Override PartName="/ppt/slides/slide6.xml" ContentType="application/vnd.openxmlformats-officedocument.presentationml.slide+xml"/>
  <Override PartName="/ppt/slides/slide54.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114.xml" ContentType="application/vnd.openxmlformats-officedocument.presentationml.slide+xml"/>
  <Override PartName="/ppt/slides/slide79.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9.xml" ContentType="application/vnd.openxmlformats-officedocument.presentationml.slide+xml"/>
  <Override PartName="/ppt/slides/slide10.xml" ContentType="application/vnd.openxmlformats-officedocument.presentationml.slide+xml"/>
  <Override PartName="/ppt/slides/slide104.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101.xml" ContentType="application/vnd.openxmlformats-officedocument.presentationml.slide+xml"/>
  <Override PartName="/ppt/slides/slide66.xml" ContentType="application/vnd.openxmlformats-officedocument.presentationml.slide+xml"/>
  <Override PartName="/ppt/slides/slide102.xml" ContentType="application/vnd.openxmlformats-officedocument.presentationml.slide+xml"/>
  <Override PartName="/ppt/slides/slide67.xml" ContentType="application/vnd.openxmlformats-officedocument.presentationml.slide+xml"/>
  <Override PartName="/ppt/slides/slide103.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10.xml" ContentType="application/vnd.openxmlformats-officedocument.presentationml.slide+xml"/>
  <Override PartName="/ppt/slides/slide75.xml" ContentType="application/vnd.openxmlformats-officedocument.presentationml.slide+xml"/>
  <Override PartName="/ppt/slides/slide111.xml" ContentType="application/vnd.openxmlformats-officedocument.presentationml.slide+xml"/>
  <Override PartName="/ppt/slides/slide76.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13.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120.xml" ContentType="application/vnd.openxmlformats-officedocument.presentationml.slide+xml"/>
  <Override PartName="/ppt/slides/slide85.xml" ContentType="application/vnd.openxmlformats-officedocument.presentationml.slide+xml"/>
  <Override PartName="/ppt/slides/slide121.xml" ContentType="application/vnd.openxmlformats-officedocument.presentationml.slide+xml"/>
  <Override PartName="/ppt/slides/slide86.xml" ContentType="application/vnd.openxmlformats-officedocument.presentationml.slide+xml"/>
  <Override PartName="/ppt/slides/slide122.xml" ContentType="application/vnd.openxmlformats-officedocument.presentationml.slide+xml"/>
  <Override PartName="/ppt/slides/slide87.xml" ContentType="application/vnd.openxmlformats-officedocument.presentationml.slide+xml"/>
  <Override PartName="/ppt/slides/slide123.xml" ContentType="application/vnd.openxmlformats-officedocument.presentationml.slide+xml"/>
  <Override PartName="/ppt/slides/slide88.xml" ContentType="application/vnd.openxmlformats-officedocument.presentationml.slide+xml"/>
  <Override PartName="/ppt/slides/slide130.xml" ContentType="application/vnd.openxmlformats-officedocument.presentationml.slide+xml"/>
  <Override PartName="/ppt/slides/slide95.xml" ContentType="application/vnd.openxmlformats-officedocument.presentationml.slide+xml"/>
  <Override PartName="/ppt/slides/slide131.xml" ContentType="application/vnd.openxmlformats-officedocument.presentationml.slide+xml"/>
  <Override PartName="/ppt/slides/slide96.xml" ContentType="application/vnd.openxmlformats-officedocument.presentationml.slide+xml"/>
  <Override PartName="/ppt/_rels/presentation.xml.rels" ContentType="application/vnd.openxmlformats-package.relationships+xml"/>
  <Override PartName="/ppt/media/image154.png" ContentType="image/png"/>
  <Override PartName="/ppt/media/image153.png" ContentType="image/png"/>
  <Override PartName="/ppt/media/image152.png" ContentType="image/png"/>
  <Override PartName="/ppt/media/image151.png" ContentType="image/png"/>
  <Override PartName="/ppt/media/image150.png" ContentType="image/png"/>
  <Override PartName="/ppt/media/image148.png" ContentType="image/png"/>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142.png" ContentType="image/png"/>
  <Override PartName="/ppt/media/image141.png" ContentType="image/png"/>
  <Override PartName="/ppt/media/image140.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30.png" ContentType="image/png"/>
  <Override PartName="/ppt/media/image128.png" ContentType="image/png"/>
  <Override PartName="/ppt/media/image127.png" ContentType="image/png"/>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09.png" ContentType="image/png"/>
  <Override PartName="/ppt/media/image40.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104.png" ContentType="image/png"/>
  <Override PartName="/ppt/media/image99.png" ContentType="image/png"/>
  <Override PartName="/ppt/media/image35.gif" ContentType="image/gif"/>
  <Override PartName="/ppt/media/image158.png" ContentType="image/png"/>
  <Override PartName="/ppt/media/image4.png" ContentType="image/png"/>
  <Override PartName="/ppt/media/image54.png" ContentType="image/png"/>
  <Override PartName="/ppt/media/image24.png" ContentType="image/png"/>
  <Override PartName="/ppt/media/image59.png" ContentType="image/png"/>
  <Override PartName="/ppt/media/image10.png" ContentType="image/png"/>
  <Override PartName="/ppt/media/image69.png" ContentType="image/png"/>
  <Override PartName="/ppt/media/image103.png" ContentType="image/png"/>
  <Override PartName="/ppt/media/image98.png" ContentType="image/png"/>
  <Override PartName="/ppt/media/image34.gif" ContentType="image/gif"/>
  <Override PartName="/ppt/media/image157.png" ContentType="image/png"/>
  <Override PartName="/ppt/media/image3.png" ContentType="image/png"/>
  <Override PartName="/ppt/media/image53.png" ContentType="image/png"/>
  <Override PartName="/ppt/media/image23.png" ContentType="image/png"/>
  <Override PartName="/ppt/media/image58.png" ContentType="image/png"/>
  <Override PartName="/ppt/media/image36.png" ContentType="image/png"/>
  <Override PartName="/ppt/media/image1.png" ContentType="image/png"/>
  <Override PartName="/ppt/media/image51.png" ContentType="image/png"/>
  <Override PartName="/ppt/media/image56.png" ContentType="image/png"/>
  <Override PartName="/ppt/media/image21.png" ContentType="image/png"/>
  <Override PartName="/ppt/media/image37.png" ContentType="image/png"/>
  <Override PartName="/ppt/media/image156.png" ContentType="image/png"/>
  <Override PartName="/ppt/media/image2.png" ContentType="image/png"/>
  <Override PartName="/ppt/media/image155.jpeg" ContentType="image/jpeg"/>
  <Override PartName="/ppt/media/image52.png" ContentType="image/png"/>
  <Override PartName="/ppt/media/image57.png" ContentType="image/png"/>
  <Override PartName="/ppt/media/image22.png" ContentType="image/png"/>
  <Override PartName="/ppt/media/image38.png" ContentType="image/png"/>
  <Override PartName="/ppt/media/image39.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159.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119.png" ContentType="image/png"/>
  <Override PartName="/ppt/media/image50.png" ContentType="image/png"/>
  <Override PartName="/ppt/media/image12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39.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4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4.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119.xml.rels" ContentType="application/vnd.openxmlformats-package.relationships+xml"/>
  <Override PartName="/ppt/slideLayouts/_rels/slideLayout110.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112.xml.rels" ContentType="application/vnd.openxmlformats-package.relationships+xml"/>
  <Override PartName="/ppt/slideLayouts/_rels/slideLayout67.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09.xml.rels" ContentType="application/vnd.openxmlformats-package.relationships+xml"/>
  <Override PartName="/ppt/slideLayouts/_rels/slideLayout78.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118.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9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00" Type="http://schemas.openxmlformats.org/officeDocument/2006/relationships/slide" Target="slides/slide88.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slide" Target="slides/slide110.xml"/><Relationship Id="rId123" Type="http://schemas.openxmlformats.org/officeDocument/2006/relationships/slide" Target="slides/slide111.xml"/><Relationship Id="rId124" Type="http://schemas.openxmlformats.org/officeDocument/2006/relationships/slide" Target="slides/slide112.xml"/><Relationship Id="rId125" Type="http://schemas.openxmlformats.org/officeDocument/2006/relationships/slide" Target="slides/slide113.xml"/><Relationship Id="rId126" Type="http://schemas.openxmlformats.org/officeDocument/2006/relationships/slide" Target="slides/slide114.xml"/><Relationship Id="rId127" Type="http://schemas.openxmlformats.org/officeDocument/2006/relationships/slide" Target="slides/slide115.xml"/><Relationship Id="rId128" Type="http://schemas.openxmlformats.org/officeDocument/2006/relationships/slide" Target="slides/slide116.xml"/><Relationship Id="rId129" Type="http://schemas.openxmlformats.org/officeDocument/2006/relationships/slide" Target="slides/slide117.xml"/><Relationship Id="rId130" Type="http://schemas.openxmlformats.org/officeDocument/2006/relationships/slide" Target="slides/slide118.xml"/><Relationship Id="rId131" Type="http://schemas.openxmlformats.org/officeDocument/2006/relationships/slide" Target="slides/slide119.xml"/><Relationship Id="rId132" Type="http://schemas.openxmlformats.org/officeDocument/2006/relationships/slide" Target="slides/slide120.xml"/><Relationship Id="rId133" Type="http://schemas.openxmlformats.org/officeDocument/2006/relationships/slide" Target="slides/slide121.xml"/><Relationship Id="rId134" Type="http://schemas.openxmlformats.org/officeDocument/2006/relationships/slide" Target="slides/slide122.xml"/><Relationship Id="rId135" Type="http://schemas.openxmlformats.org/officeDocument/2006/relationships/slide" Target="slides/slide123.xml"/><Relationship Id="rId136" Type="http://schemas.openxmlformats.org/officeDocument/2006/relationships/slide" Target="slides/slide124.xml"/><Relationship Id="rId137" Type="http://schemas.openxmlformats.org/officeDocument/2006/relationships/slide" Target="slides/slide125.xml"/><Relationship Id="rId138" Type="http://schemas.openxmlformats.org/officeDocument/2006/relationships/slide" Target="slides/slide126.xml"/><Relationship Id="rId139" Type="http://schemas.openxmlformats.org/officeDocument/2006/relationships/slide" Target="slides/slide127.xml"/><Relationship Id="rId140" Type="http://schemas.openxmlformats.org/officeDocument/2006/relationships/slide" Target="slides/slide128.xml"/><Relationship Id="rId141" Type="http://schemas.openxmlformats.org/officeDocument/2006/relationships/slide" Target="slides/slide129.xml"/><Relationship Id="rId142" Type="http://schemas.openxmlformats.org/officeDocument/2006/relationships/slide" Target="slides/slide130.xml"/><Relationship Id="rId143" Type="http://schemas.openxmlformats.org/officeDocument/2006/relationships/slide" Target="slides/slide131.xml"/><Relationship Id="rId144" Type="http://schemas.openxmlformats.org/officeDocument/2006/relationships/slide" Target="slides/slide132.xml"/><Relationship Id="rId145" Type="http://schemas.openxmlformats.org/officeDocument/2006/relationships/slide" Target="slides/slide133.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756000" y="5078520"/>
            <a:ext cx="6047640" cy="4811040"/>
          </a:xfrm>
          <a:prstGeom prst="rect">
            <a:avLst/>
          </a:prstGeom>
        </p:spPr>
        <p:txBody>
          <a:bodyPr lIns="0" rIns="0" tIns="0" bIns="0"/>
          <a:p>
            <a:r>
              <a:rPr b="0" lang="en-IN" sz="2000" spc="-1" strike="noStrike">
                <a:solidFill>
                  <a:srgbClr val="000000"/>
                </a:solidFill>
                <a:uFill>
                  <a:solidFill>
                    <a:srgbClr val="ffffff"/>
                  </a:solidFill>
                </a:uFill>
                <a:latin typeface="Arial"/>
              </a:rPr>
              <a:t>Click to edit the notes format</a:t>
            </a:r>
            <a:endParaRPr b="0" lang="en-IN" sz="2000" spc="-1" strike="noStrike">
              <a:solidFill>
                <a:srgbClr val="000000"/>
              </a:solidFill>
              <a:uFill>
                <a:solidFill>
                  <a:srgbClr val="ffffff"/>
                </a:solidFill>
              </a:uFill>
              <a:latin typeface="Arial"/>
            </a:endParaRPr>
          </a:p>
        </p:txBody>
      </p:sp>
      <p:sp>
        <p:nvSpPr>
          <p:cNvPr id="393" name="PlaceHolder 2"/>
          <p:cNvSpPr>
            <a:spLocks noGrp="1"/>
          </p:cNvSpPr>
          <p:nvPr>
            <p:ph type="hdr"/>
          </p:nvPr>
        </p:nvSpPr>
        <p:spPr>
          <a:xfrm>
            <a:off x="0" y="0"/>
            <a:ext cx="3280680" cy="534240"/>
          </a:xfrm>
          <a:prstGeom prst="rect">
            <a:avLst/>
          </a:prstGeom>
        </p:spPr>
        <p:txBody>
          <a:bodyPr lIns="0" rIns="0" tIns="0" bIns="0"/>
          <a:p>
            <a:r>
              <a:rPr b="0" lang="en-IN" sz="1400" spc="-1" strike="noStrike">
                <a:solidFill>
                  <a:srgbClr val="000000"/>
                </a:solidFill>
                <a:uFill>
                  <a:solidFill>
                    <a:srgbClr val="ffffff"/>
                  </a:solidFill>
                </a:uFill>
                <a:latin typeface="Times New Roman"/>
              </a:rPr>
              <a:t>&lt;header&gt;</a:t>
            </a:r>
            <a:endParaRPr b="0" lang="en-IN" sz="1400" spc="-1" strike="noStrike">
              <a:solidFill>
                <a:srgbClr val="000000"/>
              </a:solidFill>
              <a:uFill>
                <a:solidFill>
                  <a:srgbClr val="ffffff"/>
                </a:solidFill>
              </a:uFill>
              <a:latin typeface="Times New Roman"/>
            </a:endParaRPr>
          </a:p>
        </p:txBody>
      </p:sp>
      <p:sp>
        <p:nvSpPr>
          <p:cNvPr id="394" name="PlaceHolder 3"/>
          <p:cNvSpPr>
            <a:spLocks noGrp="1"/>
          </p:cNvSpPr>
          <p:nvPr>
            <p:ph type="dt"/>
          </p:nvPr>
        </p:nvSpPr>
        <p:spPr>
          <a:xfrm>
            <a:off x="4278960" y="0"/>
            <a:ext cx="3280680" cy="534240"/>
          </a:xfrm>
          <a:prstGeom prst="rect">
            <a:avLst/>
          </a:prstGeom>
        </p:spPr>
        <p:txBody>
          <a:bodyPr lIns="0" rIns="0" tIns="0" bIns="0"/>
          <a:p>
            <a:pPr algn="r"/>
            <a:r>
              <a:rPr b="0" lang="en-IN" sz="1400" spc="-1" strike="noStrike">
                <a:solidFill>
                  <a:srgbClr val="000000"/>
                </a:solidFill>
                <a:uFill>
                  <a:solidFill>
                    <a:srgbClr val="ffffff"/>
                  </a:solidFill>
                </a:uFill>
                <a:latin typeface="Times New Roman"/>
              </a:rPr>
              <a:t>&lt;date/time&gt;</a:t>
            </a:r>
            <a:endParaRPr b="0" lang="en-IN" sz="1400" spc="-1" strike="noStrike">
              <a:solidFill>
                <a:srgbClr val="000000"/>
              </a:solidFill>
              <a:uFill>
                <a:solidFill>
                  <a:srgbClr val="ffffff"/>
                </a:solidFill>
              </a:uFill>
              <a:latin typeface="Times New Roman"/>
            </a:endParaRPr>
          </a:p>
        </p:txBody>
      </p:sp>
      <p:sp>
        <p:nvSpPr>
          <p:cNvPr id="395" name="PlaceHolder 4"/>
          <p:cNvSpPr>
            <a:spLocks noGrp="1"/>
          </p:cNvSpPr>
          <p:nvPr>
            <p:ph type="ftr"/>
          </p:nvPr>
        </p:nvSpPr>
        <p:spPr>
          <a:xfrm>
            <a:off x="0" y="10157400"/>
            <a:ext cx="3280680" cy="534240"/>
          </a:xfrm>
          <a:prstGeom prst="rect">
            <a:avLst/>
          </a:prstGeom>
        </p:spPr>
        <p:txBody>
          <a:bodyPr lIns="0" rIns="0" tIns="0" bIns="0" anchor="b"/>
          <a:p>
            <a:r>
              <a:rPr b="0" lang="en-IN" sz="1400" spc="-1" strike="noStrike">
                <a:solidFill>
                  <a:srgbClr val="000000"/>
                </a:solidFill>
                <a:uFill>
                  <a:solidFill>
                    <a:srgbClr val="ffffff"/>
                  </a:solidFill>
                </a:uFill>
                <a:latin typeface="Times New Roman"/>
              </a:rPr>
              <a:t>&lt;footer&gt;</a:t>
            </a:r>
            <a:endParaRPr b="0" lang="en-IN" sz="1400" spc="-1" strike="noStrike">
              <a:solidFill>
                <a:srgbClr val="000000"/>
              </a:solidFill>
              <a:uFill>
                <a:solidFill>
                  <a:srgbClr val="ffffff"/>
                </a:solidFill>
              </a:uFill>
              <a:latin typeface="Times New Roman"/>
            </a:endParaRPr>
          </a:p>
        </p:txBody>
      </p:sp>
      <p:sp>
        <p:nvSpPr>
          <p:cNvPr id="396" name="PlaceHolder 5"/>
          <p:cNvSpPr>
            <a:spLocks noGrp="1"/>
          </p:cNvSpPr>
          <p:nvPr>
            <p:ph type="sldNum"/>
          </p:nvPr>
        </p:nvSpPr>
        <p:spPr>
          <a:xfrm>
            <a:off x="4278960" y="10157400"/>
            <a:ext cx="3280680" cy="534240"/>
          </a:xfrm>
          <a:prstGeom prst="rect">
            <a:avLst/>
          </a:prstGeom>
        </p:spPr>
        <p:txBody>
          <a:bodyPr lIns="0" rIns="0" tIns="0" bIns="0" anchor="b"/>
          <a:p>
            <a:pPr algn="r"/>
            <a:fld id="{75885556-A79B-4B83-8FE6-DF7F96083392}" type="slidenum">
              <a:rPr b="0" lang="en-IN" sz="1400" spc="-1" strike="noStrike">
                <a:solidFill>
                  <a:srgbClr val="000000"/>
                </a:solidFill>
                <a:uFill>
                  <a:solidFill>
                    <a:srgbClr val="ffffff"/>
                  </a:solidFill>
                </a:uFill>
                <a:latin typeface="Times New Roman"/>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685800" y="4343400"/>
            <a:ext cx="5474520" cy="410292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790" name="CustomShape 2"/>
          <p:cNvSpPr/>
          <p:nvPr/>
        </p:nvSpPr>
        <p:spPr>
          <a:xfrm>
            <a:off x="3884760" y="8685360"/>
            <a:ext cx="2959920" cy="445320"/>
          </a:xfrm>
          <a:prstGeom prst="rect">
            <a:avLst/>
          </a:prstGeom>
          <a:noFill/>
          <a:ln w="9360">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792"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02"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04"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06"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08"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10"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12"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14"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16"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18"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20"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a:p>
            <a:endParaRPr b="0" lang="en-IN" sz="2000" spc="-1" strike="noStrike">
              <a:solidFill>
                <a:srgbClr val="000000"/>
              </a:solidFill>
              <a:uFill>
                <a:solidFill>
                  <a:srgbClr val="ffffff"/>
                </a:solidFill>
              </a:uFill>
              <a:latin typeface="Arial"/>
            </a:endParaRPr>
          </a:p>
          <a:p>
            <a:endParaRPr b="0" lang="en-IN" sz="2000" spc="-1" strike="noStrike">
              <a:solidFill>
                <a:srgbClr val="000000"/>
              </a:solidFill>
              <a:uFill>
                <a:solidFill>
                  <a:srgbClr val="ffffff"/>
                </a:solidFill>
              </a:uFill>
              <a:latin typeface="Arial"/>
            </a:endParaRPr>
          </a:p>
        </p:txBody>
      </p:sp>
      <p:sp>
        <p:nvSpPr>
          <p:cNvPr id="794"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22"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24"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26"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828"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685800" y="4343400"/>
            <a:ext cx="5482440" cy="411084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796" name="CustomShape 2"/>
          <p:cNvSpPr/>
          <p:nvPr/>
        </p:nvSpPr>
        <p:spPr>
          <a:xfrm>
            <a:off x="3884760" y="8685360"/>
            <a:ext cx="2967840" cy="453240"/>
          </a:xfrm>
          <a:prstGeom prst="rect">
            <a:avLst/>
          </a:prstGeom>
          <a:noFill/>
          <a:ln>
            <a:noFill/>
          </a:ln>
        </p:spPr>
        <p:style>
          <a:lnRef idx="0"/>
          <a:fillRef idx="0"/>
          <a:effectRef idx="0"/>
          <a:fontRef idx="minor"/>
        </p:style>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685800" y="4343040"/>
            <a:ext cx="5474880" cy="410328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
        <p:nvSpPr>
          <p:cNvPr id="798" name="CustomShape 2"/>
          <p:cNvSpPr/>
          <p:nvPr/>
        </p:nvSpPr>
        <p:spPr>
          <a:xfrm>
            <a:off x="3884400" y="8685000"/>
            <a:ext cx="2960280" cy="445680"/>
          </a:xfrm>
          <a:prstGeom prst="rect">
            <a:avLst/>
          </a:prstGeom>
          <a:noFill/>
          <a:ln w="9360">
            <a:noFill/>
          </a:ln>
        </p:spPr>
        <p:style>
          <a:lnRef idx="0"/>
          <a:fillRef idx="0"/>
          <a:effectRef idx="0"/>
          <a:fontRef idx="minor"/>
        </p:style>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3886560" y="8832240"/>
            <a:ext cx="2968200" cy="460800"/>
          </a:xfrm>
          <a:prstGeom prst="rect">
            <a:avLst/>
          </a:prstGeom>
          <a:noFill/>
          <a:ln w="9360">
            <a:noFill/>
          </a:ln>
        </p:spPr>
        <p:style>
          <a:lnRef idx="0"/>
          <a:fillRef idx="0"/>
          <a:effectRef idx="0"/>
          <a:fontRef idx="minor"/>
        </p:style>
      </p:sp>
      <p:sp>
        <p:nvSpPr>
          <p:cNvPr id="800" name="PlaceHolder 2"/>
          <p:cNvSpPr>
            <a:spLocks noGrp="1"/>
          </p:cNvSpPr>
          <p:nvPr>
            <p:ph type="body"/>
          </p:nvPr>
        </p:nvSpPr>
        <p:spPr>
          <a:xfrm>
            <a:off x="914760" y="4414680"/>
            <a:ext cx="5025240" cy="4182480"/>
          </a:xfrm>
          <a:prstGeom prst="rect">
            <a:avLst/>
          </a:prstGeom>
        </p:spPr>
        <p:txBody>
          <a:bodyPr lIns="0" rIns="0" tIns="0" bIns="0"/>
          <a:p>
            <a:endParaRPr b="0" lang="en-IN"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23"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24"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6"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28"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29"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0"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32"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3"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4"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36"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7"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8"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40"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1"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43"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4"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5"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6"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48"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9"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350" name="" descr=""/>
          <p:cNvPicPr/>
          <p:nvPr/>
        </p:nvPicPr>
        <p:blipFill>
          <a:blip r:embed="rId2"/>
          <a:stretch/>
        </p:blipFill>
        <p:spPr>
          <a:xfrm>
            <a:off x="2079000" y="1604520"/>
            <a:ext cx="4984920" cy="3977280"/>
          </a:xfrm>
          <a:prstGeom prst="rect">
            <a:avLst/>
          </a:prstGeom>
          <a:ln>
            <a:noFill/>
          </a:ln>
        </p:spPr>
      </p:pic>
      <p:pic>
        <p:nvPicPr>
          <p:cNvPr id="351" name="" descr=""/>
          <p:cNvPicPr/>
          <p:nvPr/>
        </p:nvPicPr>
        <p:blipFill>
          <a:blip r:embed="rId3"/>
          <a:stretch/>
        </p:blipFill>
        <p:spPr>
          <a:xfrm>
            <a:off x="2079000" y="1604520"/>
            <a:ext cx="4984920" cy="397728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6"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5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61"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63"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64"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6"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68"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69"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0"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72"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3"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4"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76"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7"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8"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80"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81"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83"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84"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85"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86"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40" name="" descr=""/>
          <p:cNvPicPr/>
          <p:nvPr/>
        </p:nvPicPr>
        <p:blipFill>
          <a:blip r:embed="rId2"/>
          <a:stretch/>
        </p:blipFill>
        <p:spPr>
          <a:xfrm>
            <a:off x="2079000" y="1604520"/>
            <a:ext cx="4984920" cy="3977280"/>
          </a:xfrm>
          <a:prstGeom prst="rect">
            <a:avLst/>
          </a:prstGeom>
          <a:ln>
            <a:noFill/>
          </a:ln>
        </p:spPr>
      </p:pic>
      <p:pic>
        <p:nvPicPr>
          <p:cNvPr id="41" name="" descr=""/>
          <p:cNvPicPr/>
          <p:nvPr/>
        </p:nvPicPr>
        <p:blipFill>
          <a:blip r:embed="rId3"/>
          <a:stretch/>
        </p:blipFill>
        <p:spPr>
          <a:xfrm>
            <a:off x="2079000" y="1604520"/>
            <a:ext cx="4984920" cy="397728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88"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89"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390" name="" descr=""/>
          <p:cNvPicPr/>
          <p:nvPr/>
        </p:nvPicPr>
        <p:blipFill>
          <a:blip r:embed="rId2"/>
          <a:stretch/>
        </p:blipFill>
        <p:spPr>
          <a:xfrm>
            <a:off x="2079000" y="1604520"/>
            <a:ext cx="4984920" cy="3977280"/>
          </a:xfrm>
          <a:prstGeom prst="rect">
            <a:avLst/>
          </a:prstGeom>
          <a:ln>
            <a:noFill/>
          </a:ln>
        </p:spPr>
      </p:pic>
      <p:pic>
        <p:nvPicPr>
          <p:cNvPr id="391"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79" name="" descr=""/>
          <p:cNvPicPr/>
          <p:nvPr/>
        </p:nvPicPr>
        <p:blipFill>
          <a:blip r:embed="rId2"/>
          <a:stretch/>
        </p:blipFill>
        <p:spPr>
          <a:xfrm>
            <a:off x="2079000" y="1604520"/>
            <a:ext cx="4984920" cy="3977280"/>
          </a:xfrm>
          <a:prstGeom prst="rect">
            <a:avLst/>
          </a:prstGeom>
          <a:ln>
            <a:noFill/>
          </a:ln>
        </p:spPr>
      </p:pic>
      <p:pic>
        <p:nvPicPr>
          <p:cNvPr id="80"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8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2"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6"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2"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3"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4"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16"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17"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18" name="" descr=""/>
          <p:cNvPicPr/>
          <p:nvPr/>
        </p:nvPicPr>
        <p:blipFill>
          <a:blip r:embed="rId2"/>
          <a:stretch/>
        </p:blipFill>
        <p:spPr>
          <a:xfrm>
            <a:off x="2079000" y="1604520"/>
            <a:ext cx="4984920" cy="3977280"/>
          </a:xfrm>
          <a:prstGeom prst="rect">
            <a:avLst/>
          </a:prstGeom>
          <a:ln>
            <a:noFill/>
          </a:ln>
        </p:spPr>
      </p:pic>
      <p:pic>
        <p:nvPicPr>
          <p:cNvPr id="119"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2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5"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47"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8"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2"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3"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55"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6"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57" name="" descr=""/>
          <p:cNvPicPr/>
          <p:nvPr/>
        </p:nvPicPr>
        <p:blipFill>
          <a:blip r:embed="rId2"/>
          <a:stretch/>
        </p:blipFill>
        <p:spPr>
          <a:xfrm>
            <a:off x="2079000" y="1604520"/>
            <a:ext cx="4984920" cy="3977280"/>
          </a:xfrm>
          <a:prstGeom prst="rect">
            <a:avLst/>
          </a:prstGeom>
          <a:ln>
            <a:noFill/>
          </a:ln>
        </p:spPr>
      </p:pic>
      <p:pic>
        <p:nvPicPr>
          <p:cNvPr id="158" name="" descr=""/>
          <p:cNvPicPr/>
          <p:nvPr/>
        </p:nvPicPr>
        <p:blipFill>
          <a:blip r:embed="rId3"/>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7"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9"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0"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74"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5"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6"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9"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0"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4"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6"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7"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9"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0"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1"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2"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94"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5"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96" name="" descr=""/>
          <p:cNvPicPr/>
          <p:nvPr/>
        </p:nvPicPr>
        <p:blipFill>
          <a:blip r:embed="rId2"/>
          <a:stretch/>
        </p:blipFill>
        <p:spPr>
          <a:xfrm>
            <a:off x="2079000" y="1604520"/>
            <a:ext cx="4984920" cy="3977280"/>
          </a:xfrm>
          <a:prstGeom prst="rect">
            <a:avLst/>
          </a:prstGeom>
          <a:ln>
            <a:noFill/>
          </a:ln>
        </p:spPr>
      </p:pic>
      <p:pic>
        <p:nvPicPr>
          <p:cNvPr id="197" name="" descr=""/>
          <p:cNvPicPr/>
          <p:nvPr/>
        </p:nvPicPr>
        <p:blipFill>
          <a:blip r:embed="rId3"/>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6"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4"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5"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8"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9"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3"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25"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6"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1"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33"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4"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235" name="" descr=""/>
          <p:cNvPicPr/>
          <p:nvPr/>
        </p:nvPicPr>
        <p:blipFill>
          <a:blip r:embed="rId2"/>
          <a:stretch/>
        </p:blipFill>
        <p:spPr>
          <a:xfrm>
            <a:off x="2079000" y="1604520"/>
            <a:ext cx="4984920" cy="3977280"/>
          </a:xfrm>
          <a:prstGeom prst="rect">
            <a:avLst/>
          </a:prstGeom>
          <a:ln>
            <a:noFill/>
          </a:ln>
        </p:spPr>
      </p:pic>
      <p:pic>
        <p:nvPicPr>
          <p:cNvPr id="236" name="" descr=""/>
          <p:cNvPicPr/>
          <p:nvPr/>
        </p:nvPicPr>
        <p:blipFill>
          <a:blip r:embed="rId3"/>
          <a:stretch/>
        </p:blipFill>
        <p:spPr>
          <a:xfrm>
            <a:off x="207900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45"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47"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48"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52"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4"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56"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8"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60"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1"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2"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64"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5"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8"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9"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70"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72"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73"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274" name="" descr=""/>
          <p:cNvPicPr/>
          <p:nvPr/>
        </p:nvPicPr>
        <p:blipFill>
          <a:blip r:embed="rId2"/>
          <a:stretch/>
        </p:blipFill>
        <p:spPr>
          <a:xfrm>
            <a:off x="2079000" y="1604520"/>
            <a:ext cx="4984920" cy="3977280"/>
          </a:xfrm>
          <a:prstGeom prst="rect">
            <a:avLst/>
          </a:prstGeom>
          <a:ln>
            <a:noFill/>
          </a:ln>
        </p:spPr>
      </p:pic>
      <p:pic>
        <p:nvPicPr>
          <p:cNvPr id="275" name="" descr=""/>
          <p:cNvPicPr/>
          <p:nvPr/>
        </p:nvPicPr>
        <p:blipFill>
          <a:blip r:embed="rId3"/>
          <a:stretch/>
        </p:blipFill>
        <p:spPr>
          <a:xfrm>
            <a:off x="207900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8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82"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85"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457200" y="273600"/>
            <a:ext cx="8228160" cy="530280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89"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0"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1"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93"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4"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5"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97"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8"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9"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01"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2"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04"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5"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6"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7"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09"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10" name="PlaceHolder 3"/>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311" name="" descr=""/>
          <p:cNvPicPr/>
          <p:nvPr/>
        </p:nvPicPr>
        <p:blipFill>
          <a:blip r:embed="rId2"/>
          <a:stretch/>
        </p:blipFill>
        <p:spPr>
          <a:xfrm>
            <a:off x="2079000" y="1604520"/>
            <a:ext cx="4984920" cy="3977280"/>
          </a:xfrm>
          <a:prstGeom prst="rect">
            <a:avLst/>
          </a:prstGeom>
          <a:ln>
            <a:noFill/>
          </a:ln>
        </p:spPr>
      </p:pic>
      <p:pic>
        <p:nvPicPr>
          <p:cNvPr id="312" name="" descr=""/>
          <p:cNvPicPr/>
          <p:nvPr/>
        </p:nvPicPr>
        <p:blipFill>
          <a:blip r:embed="rId3"/>
          <a:stretch/>
        </p:blipFill>
        <p:spPr>
          <a:xfrm>
            <a:off x="2079000" y="1604520"/>
            <a:ext cx="4984920" cy="397728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1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21"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75f55"/>
        </a:solidFill>
      </p:bgPr>
    </p:bg>
    <p:spTree>
      <p:nvGrpSpPr>
        <p:cNvPr id="1" name=""/>
        <p:cNvGrpSpPr/>
        <p:nvPr/>
      </p:nvGrpSpPr>
      <p:grpSpPr>
        <a:xfrm>
          <a:off x="0" y="0"/>
          <a:ext cx="0" cy="0"/>
          <a:chOff x="0" y="0"/>
          <a:chExt cx="0" cy="0"/>
        </a:xfrm>
      </p:grpSpPr>
      <p:sp>
        <p:nvSpPr>
          <p:cNvPr id="0" name="CustomShape 1"/>
          <p:cNvSpPr/>
          <p:nvPr/>
        </p:nvSpPr>
        <p:spPr>
          <a:xfrm>
            <a:off x="0" y="1234440"/>
            <a:ext cx="9132120" cy="30816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1" name="CustomShape 2"/>
          <p:cNvSpPr/>
          <p:nvPr/>
        </p:nvSpPr>
        <p:spPr>
          <a:xfrm>
            <a:off x="0" y="1280160"/>
            <a:ext cx="521640" cy="21672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2" name="CustomShape 3"/>
          <p:cNvSpPr/>
          <p:nvPr/>
        </p:nvSpPr>
        <p:spPr>
          <a:xfrm>
            <a:off x="590400" y="1280160"/>
            <a:ext cx="8541720" cy="21672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3" name="CustomShape 4"/>
          <p:cNvSpPr/>
          <p:nvPr/>
        </p:nvSpPr>
        <p:spPr>
          <a:xfrm>
            <a:off x="0" y="5970960"/>
            <a:ext cx="9132120" cy="87516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4" name="CustomShape 5"/>
          <p:cNvSpPr/>
          <p:nvPr/>
        </p:nvSpPr>
        <p:spPr>
          <a:xfrm>
            <a:off x="-9000" y="6053400"/>
            <a:ext cx="2237400" cy="70128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5" name="CustomShape 6"/>
          <p:cNvSpPr/>
          <p:nvPr/>
        </p:nvSpPr>
        <p:spPr>
          <a:xfrm>
            <a:off x="2359080" y="6044040"/>
            <a:ext cx="6773040" cy="70128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2" name="Line 1"/>
          <p:cNvSpPr/>
          <p:nvPr/>
        </p:nvSpPr>
        <p:spPr>
          <a:xfrm>
            <a:off x="457200" y="635292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353" name="Line 2"/>
          <p:cNvSpPr/>
          <p:nvPr/>
        </p:nvSpPr>
        <p:spPr>
          <a:xfrm>
            <a:off x="457200" y="114300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354" name="CustomShape 3"/>
          <p:cNvSpPr/>
          <p:nvPr/>
        </p:nvSpPr>
        <p:spPr>
          <a:xfrm rot="5400000">
            <a:off x="423000" y="6467400"/>
            <a:ext cx="186840" cy="11628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fillRef idx="0"/>
          <a:effectRef idx="0"/>
          <a:fontRef idx="minor"/>
        </p:style>
      </p:sp>
      <p:sp>
        <p:nvSpPr>
          <p:cNvPr id="355" name="CustomShape 4"/>
          <p:cNvSpPr/>
          <p:nvPr/>
        </p:nvSpPr>
        <p:spPr>
          <a:xfrm rot="5400000">
            <a:off x="423000" y="6467400"/>
            <a:ext cx="186840" cy="11628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fillRef idx="0"/>
          <a:effectRef idx="0"/>
          <a:fontRef idx="minor"/>
        </p:style>
      </p:sp>
      <p:sp>
        <p:nvSpPr>
          <p:cNvPr id="356" name="PlaceHolder 5"/>
          <p:cNvSpPr>
            <a:spLocks noGrp="1"/>
          </p:cNvSpPr>
          <p:nvPr>
            <p:ph type="title"/>
          </p:nvPr>
        </p:nvSpPr>
        <p:spPr>
          <a:xfrm>
            <a:off x="457200" y="273600"/>
            <a:ext cx="8228160" cy="11437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57" name="PlaceHolder 6"/>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0" y="1234440"/>
            <a:ext cx="9132120" cy="30816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43" name="CustomShape 2"/>
          <p:cNvSpPr/>
          <p:nvPr/>
        </p:nvSpPr>
        <p:spPr>
          <a:xfrm>
            <a:off x="0" y="1280160"/>
            <a:ext cx="521640" cy="21672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44" name="CustomShape 3"/>
          <p:cNvSpPr/>
          <p:nvPr/>
        </p:nvSpPr>
        <p:spPr>
          <a:xfrm>
            <a:off x="590400" y="1280160"/>
            <a:ext cx="8541720" cy="21672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45"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46"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a:off x="0" y="1234440"/>
            <a:ext cx="9136800" cy="31284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82" name="CustomShape 2"/>
          <p:cNvSpPr/>
          <p:nvPr/>
        </p:nvSpPr>
        <p:spPr>
          <a:xfrm>
            <a:off x="0" y="1280160"/>
            <a:ext cx="526320" cy="22140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83" name="CustomShape 3"/>
          <p:cNvSpPr/>
          <p:nvPr/>
        </p:nvSpPr>
        <p:spPr>
          <a:xfrm>
            <a:off x="590400" y="1280160"/>
            <a:ext cx="8546400" cy="22140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84"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85"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Line 1"/>
          <p:cNvSpPr/>
          <p:nvPr/>
        </p:nvSpPr>
        <p:spPr>
          <a:xfrm>
            <a:off x="457200" y="635292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121" name="Line 2"/>
          <p:cNvSpPr/>
          <p:nvPr/>
        </p:nvSpPr>
        <p:spPr>
          <a:xfrm>
            <a:off x="457200" y="114300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122" name="CustomShape 3"/>
          <p:cNvSpPr/>
          <p:nvPr/>
        </p:nvSpPr>
        <p:spPr>
          <a:xfrm rot="5400000">
            <a:off x="423000" y="6467400"/>
            <a:ext cx="186840" cy="11628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fillRef idx="0"/>
          <a:effectRef idx="0"/>
          <a:fontRef idx="minor"/>
        </p:style>
      </p:sp>
      <p:sp>
        <p:nvSpPr>
          <p:cNvPr id="123"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124"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CustomShape 1"/>
          <p:cNvSpPr/>
          <p:nvPr/>
        </p:nvSpPr>
        <p:spPr>
          <a:xfrm>
            <a:off x="0" y="1234440"/>
            <a:ext cx="9132480" cy="30852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160" name="CustomShape 2"/>
          <p:cNvSpPr/>
          <p:nvPr/>
        </p:nvSpPr>
        <p:spPr>
          <a:xfrm>
            <a:off x="360" y="1280160"/>
            <a:ext cx="522000" cy="21708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161" name="CustomShape 3"/>
          <p:cNvSpPr/>
          <p:nvPr/>
        </p:nvSpPr>
        <p:spPr>
          <a:xfrm>
            <a:off x="590040" y="1280160"/>
            <a:ext cx="8542080" cy="21708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162"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163"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CustomShape 1"/>
          <p:cNvSpPr/>
          <p:nvPr/>
        </p:nvSpPr>
        <p:spPr>
          <a:xfrm>
            <a:off x="0" y="1234440"/>
            <a:ext cx="9132120" cy="30816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199" name="CustomShape 2"/>
          <p:cNvSpPr/>
          <p:nvPr/>
        </p:nvSpPr>
        <p:spPr>
          <a:xfrm>
            <a:off x="0" y="1280160"/>
            <a:ext cx="521640" cy="21672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200" name="CustomShape 3"/>
          <p:cNvSpPr/>
          <p:nvPr/>
        </p:nvSpPr>
        <p:spPr>
          <a:xfrm>
            <a:off x="590400" y="1280160"/>
            <a:ext cx="8541720" cy="21672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201"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202"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CustomShape 1"/>
          <p:cNvSpPr/>
          <p:nvPr/>
        </p:nvSpPr>
        <p:spPr>
          <a:xfrm>
            <a:off x="0" y="1234440"/>
            <a:ext cx="9132120" cy="308160"/>
          </a:xfrm>
          <a:prstGeom prst="rect">
            <a:avLst/>
          </a:prstGeom>
          <a:solidFill>
            <a:srgbClr val="ffffff"/>
          </a:solidFill>
          <a:ln w="50760">
            <a:noFill/>
          </a:ln>
          <a:effectLst>
            <a:outerShdw dist="29880" dir="5400000">
              <a:srgbClr val="000000">
                <a:alpha val="45000"/>
              </a:srgbClr>
            </a:outerShdw>
          </a:effectLst>
        </p:spPr>
        <p:style>
          <a:lnRef idx="0"/>
          <a:fillRef idx="0"/>
          <a:effectRef idx="0"/>
          <a:fontRef idx="minor"/>
        </p:style>
      </p:sp>
      <p:sp>
        <p:nvSpPr>
          <p:cNvPr id="238" name="CustomShape 2"/>
          <p:cNvSpPr/>
          <p:nvPr/>
        </p:nvSpPr>
        <p:spPr>
          <a:xfrm>
            <a:off x="0" y="1280160"/>
            <a:ext cx="521640" cy="216720"/>
          </a:xfrm>
          <a:prstGeom prst="rect">
            <a:avLst/>
          </a:prstGeom>
          <a:solidFill>
            <a:srgbClr val="c0504d"/>
          </a:solidFill>
          <a:ln w="50760">
            <a:noFill/>
          </a:ln>
          <a:effectLst>
            <a:outerShdw dist="29880" dir="5400000">
              <a:srgbClr val="000000">
                <a:alpha val="45000"/>
              </a:srgbClr>
            </a:outerShdw>
          </a:effectLst>
        </p:spPr>
        <p:style>
          <a:lnRef idx="0"/>
          <a:fillRef idx="0"/>
          <a:effectRef idx="0"/>
          <a:fontRef idx="minor"/>
        </p:style>
      </p:sp>
      <p:sp>
        <p:nvSpPr>
          <p:cNvPr id="239" name="CustomShape 3"/>
          <p:cNvSpPr/>
          <p:nvPr/>
        </p:nvSpPr>
        <p:spPr>
          <a:xfrm>
            <a:off x="590400" y="1280160"/>
            <a:ext cx="8541720" cy="216720"/>
          </a:xfrm>
          <a:prstGeom prst="rect">
            <a:avLst/>
          </a:prstGeom>
          <a:solidFill>
            <a:srgbClr val="4f81bd"/>
          </a:solidFill>
          <a:ln w="50760">
            <a:noFill/>
          </a:ln>
          <a:effectLst>
            <a:outerShdw dist="29880" dir="5400000">
              <a:srgbClr val="000000">
                <a:alpha val="45000"/>
              </a:srgbClr>
            </a:outerShdw>
          </a:effectLst>
        </p:spPr>
        <p:style>
          <a:lnRef idx="0"/>
          <a:fillRef idx="0"/>
          <a:effectRef idx="0"/>
          <a:fontRef idx="minor"/>
        </p:style>
      </p:sp>
      <p:sp>
        <p:nvSpPr>
          <p:cNvPr id="240"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241"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Line 1"/>
          <p:cNvSpPr/>
          <p:nvPr/>
        </p:nvSpPr>
        <p:spPr>
          <a:xfrm>
            <a:off x="0" y="838080"/>
            <a:ext cx="7840440" cy="360"/>
          </a:xfrm>
          <a:prstGeom prst="line">
            <a:avLst/>
          </a:prstGeom>
          <a:ln w="50760">
            <a:solidFill>
              <a:srgbClr val="c0504d"/>
            </a:solidFill>
            <a:round/>
          </a:ln>
        </p:spPr>
        <p:style>
          <a:lnRef idx="0"/>
          <a:fillRef idx="0"/>
          <a:effectRef idx="0"/>
          <a:fontRef idx="minor"/>
        </p:style>
      </p:sp>
      <p:sp>
        <p:nvSpPr>
          <p:cNvPr id="277" name="PlaceHolder 2"/>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278"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Line 1"/>
          <p:cNvSpPr/>
          <p:nvPr/>
        </p:nvSpPr>
        <p:spPr>
          <a:xfrm>
            <a:off x="457200" y="635292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314" name="Line 2"/>
          <p:cNvSpPr/>
          <p:nvPr/>
        </p:nvSpPr>
        <p:spPr>
          <a:xfrm>
            <a:off x="457200" y="1143000"/>
            <a:ext cx="8229600" cy="360"/>
          </a:xfrm>
          <a:prstGeom prst="line">
            <a:avLst/>
          </a:prstGeom>
          <a:ln cap="rnd" w="9360">
            <a:solidFill>
              <a:srgbClr val="c0504d"/>
            </a:solidFill>
            <a:custDash>
              <a:ds d="7000000" sp="5200000"/>
            </a:custDash>
            <a:round/>
          </a:ln>
        </p:spPr>
        <p:style>
          <a:lnRef idx="0"/>
          <a:fillRef idx="0"/>
          <a:effectRef idx="0"/>
          <a:fontRef idx="minor"/>
        </p:style>
      </p:sp>
      <p:sp>
        <p:nvSpPr>
          <p:cNvPr id="315" name="CustomShape 3"/>
          <p:cNvSpPr/>
          <p:nvPr/>
        </p:nvSpPr>
        <p:spPr>
          <a:xfrm rot="5400000">
            <a:off x="423000" y="6467400"/>
            <a:ext cx="186840" cy="11628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fillRef idx="0"/>
          <a:effectRef idx="0"/>
          <a:fontRef idx="minor"/>
        </p:style>
      </p:sp>
      <p:sp>
        <p:nvSpPr>
          <p:cNvPr id="316" name="PlaceHolder 4"/>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317"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73.xml"/>
</Relationships>
</file>

<file path=ppt/slides/_rels/slide101.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73.xml"/>
</Relationships>
</file>

<file path=ppt/slides/_rels/slide102.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73.xml"/>
</Relationships>
</file>

<file path=ppt/slides/_rels/slide103.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97.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97.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hyperlink" Target="http://gee.cs.oswego.edu/dl/concurrency-interest/" TargetMode="External"/><Relationship Id="rId2" Type="http://schemas.openxmlformats.org/officeDocument/2006/relationships/slideLayout" Target="../slideLayouts/slideLayout97.xml"/><Relationship Id="rId3"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hyperlink" Target="http://gee.cs.oswego.edu/dl/concurrency-interest/" TargetMode="External"/><Relationship Id="rId2" Type="http://schemas.openxmlformats.org/officeDocument/2006/relationships/slideLayout" Target="../slideLayouts/slideLayout97.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97.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97.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97.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55.jpeg"/><Relationship Id="rId2" Type="http://schemas.openxmlformats.org/officeDocument/2006/relationships/slideLayout" Target="../slideLayouts/slideLayout97.xml"/><Relationship Id="rId3"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hyperlink" Target="http://gee.cs.oswego.edu/dl/concurrency-interest/" TargetMode="External"/><Relationship Id="rId2" Type="http://schemas.openxmlformats.org/officeDocument/2006/relationships/image" Target="../media/image156.png"/><Relationship Id="rId3" Type="http://schemas.openxmlformats.org/officeDocument/2006/relationships/slideLayout" Target="../slideLayouts/slideLayout97.xml"/><Relationship Id="rId4"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97.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slideLayout" Target="../slideLayouts/slideLayout113.xml"/><Relationship Id="rId4"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33.xml"/>
</Relationships>
</file>

<file path=ppt/slides/_rels/slide14.xml.rels><?xml version="1.0" encoding="UTF-8"?>
<Relationships xmlns="http://schemas.openxmlformats.org/package/2006/relationships"><Relationship Id="rId1" Type="http://schemas.openxmlformats.org/officeDocument/2006/relationships/image" Target="../media/image34.gif"/><Relationship Id="rId2" Type="http://schemas.openxmlformats.org/officeDocument/2006/relationships/image" Target="../media/image35.gif"/><Relationship Id="rId3" Type="http://schemas.openxmlformats.org/officeDocument/2006/relationships/slideLayout" Target="../slideLayouts/slideLayout3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73.xml"/>
</Relationships>
</file>

<file path=ppt/slides/_rels/slide3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3.xml"/>
</Relationships>
</file>

<file path=ppt/slides/_rels/slide3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73.xml"/>
</Relationships>
</file>

<file path=ppt/slides/_rels/slide3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73.xml"/>
</Relationships>
</file>

<file path=ppt/slides/_rels/slide4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73.xml"/>
</Relationships>
</file>

<file path=ppt/slides/_rels/slide4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73.xml"/>
</Relationships>
</file>

<file path=ppt/slides/_rels/slide4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73.xml"/>
</Relationships>
</file>

<file path=ppt/slides/_rels/slide4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73.xml"/>
</Relationships>
</file>

<file path=ppt/slides/_rels/slide4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73.xml"/>
</Relationships>
</file>

<file path=ppt/slides/_rels/slide5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73.xml"/>
</Relationships>
</file>

<file path=ppt/slides/_rels/slide6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73.xml"/>
</Relationships>
</file>

<file path=ppt/slides/_rels/slide7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7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7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74.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73.xml"/>
</Relationships>
</file>

<file path=ppt/slides/_rels/slide75.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73.xml"/>
</Relationships>
</file>

<file path=ppt/slides/_rels/slide7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73.xml"/>
</Relationships>
</file>

<file path=ppt/slides/_rels/slide7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73.xml"/>
</Relationships>
</file>

<file path=ppt/slides/_rels/slide7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73.xml"/>
</Relationships>
</file>

<file path=ppt/slides/_rels/slide7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73.xml"/>
</Relationships>
</file>

<file path=ppt/slides/_rels/slide81.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73.xml"/>
</Relationships>
</file>

<file path=ppt/slides/_rels/slide8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73.xml"/>
</Relationships>
</file>

<file path=ppt/slides/_rels/slide8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73.xml"/>
</Relationships>
</file>

<file path=ppt/slides/_rels/slide8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73.xml"/>
</Relationships>
</file>

<file path=ppt/slides/_rels/slide8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73.xml"/>
</Relationships>
</file>

<file path=ppt/slides/_rels/slide8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73.xml"/>
</Relationships>
</file>

<file path=ppt/slides/_rels/slide87.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73.xml"/>
</Relationships>
</file>

<file path=ppt/slides/_rels/slide88.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73.xml"/>
</Relationships>
</file>

<file path=ppt/slides/_rels/slide8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73.xml"/>
</Relationships>
</file>

<file path=ppt/slides/_rels/slide91.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73.xml"/>
</Relationships>
</file>

<file path=ppt/slides/_rels/slide92.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73.xml"/>
</Relationships>
</file>

<file path=ppt/slides/_rels/slide9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73.xml"/>
</Relationships>
</file>

<file path=ppt/slides/_rels/slide94.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73.xml"/>
</Relationships>
</file>

<file path=ppt/slides/_rels/slide95.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73.xml"/>
</Relationships>
</file>

<file path=ppt/slides/_rels/slide96.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73.xml"/>
</Relationships>
</file>

<file path=ppt/slides/_rels/slide97.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73.xml"/>
</Relationships>
</file>

<file path=ppt/slides/_rels/slide98.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73.xml"/>
</Relationships>
</file>

<file path=ppt/slides/_rels/slide99.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2362320" y="4038480"/>
            <a:ext cx="6465240" cy="1816920"/>
          </a:xfrm>
          <a:prstGeom prst="rect">
            <a:avLst/>
          </a:prstGeom>
          <a:noFill/>
          <a:ln>
            <a:noFill/>
          </a:ln>
        </p:spPr>
        <p:style>
          <a:lnRef idx="0"/>
          <a:fillRef idx="0"/>
          <a:effectRef idx="0"/>
          <a:fontRef idx="minor"/>
        </p:style>
        <p:txBody>
          <a:bodyPr lIns="90000" rIns="90000" tIns="45000" bIns="45000" anchor="b"/>
          <a:p>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0" lang="en-IN" sz="4400" spc="-1" strike="noStrike">
                <a:solidFill>
                  <a:srgbClr val="ebddc3"/>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r>
              <a:rPr b="0" lang="en-IN" sz="4400" spc="-1" strike="noStrike">
                <a:solidFill>
                  <a:srgbClr val="ebddc3"/>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0" lang="en-IN" sz="1600" spc="-1" strike="noStrike">
                <a:solidFill>
                  <a:srgbClr val="ebddc3"/>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398" name="CustomShape 2"/>
          <p:cNvSpPr/>
          <p:nvPr/>
        </p:nvSpPr>
        <p:spPr>
          <a:xfrm>
            <a:off x="2362320" y="6050160"/>
            <a:ext cx="6693840" cy="6739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1500" spc="-1" strike="noStrike">
                <a:solidFill>
                  <a:srgbClr val="0000ff"/>
                </a:solidFill>
                <a:uFill>
                  <a:solidFill>
                    <a:srgbClr val="ffffff"/>
                  </a:solidFill>
                </a:uFill>
                <a:latin typeface="Tw Cen MT"/>
                <a:ea typeface="DejaVu Sans"/>
              </a:rPr>
              <a:t>Rajeev Gupta</a:t>
            </a:r>
            <a:endParaRPr b="0" lang="en-IN" sz="1800" spc="-1" strike="noStrike">
              <a:solidFill>
                <a:srgbClr val="000000"/>
              </a:solidFill>
              <a:uFill>
                <a:solidFill>
                  <a:srgbClr val="ffffff"/>
                </a:solidFill>
              </a:uFill>
              <a:latin typeface="Arial"/>
            </a:endParaRPr>
          </a:p>
          <a:p>
            <a:pPr>
              <a:lnSpc>
                <a:spcPct val="100000"/>
              </a:lnSpc>
            </a:pPr>
            <a:r>
              <a:rPr b="0" lang="en-IN" sz="1300" spc="-1" strike="noStrike">
                <a:solidFill>
                  <a:srgbClr val="ffffff"/>
                </a:solidFill>
                <a:uFill>
                  <a:solidFill>
                    <a:srgbClr val="ffffff"/>
                  </a:solidFill>
                </a:uFill>
                <a:latin typeface="Tw Cen MT"/>
                <a:ea typeface="DejaVu Sans"/>
              </a:rPr>
              <a:t> </a:t>
            </a:r>
            <a:r>
              <a:rPr b="0" lang="en-IN" sz="1300" spc="-1" strike="noStrike">
                <a:solidFill>
                  <a:srgbClr val="ffffff"/>
                </a:solidFill>
                <a:uFill>
                  <a:solidFill>
                    <a:srgbClr val="ffffff"/>
                  </a:solidFill>
                </a:uFill>
                <a:latin typeface="Tw Cen MT"/>
                <a:ea typeface="DejaVu Sans"/>
              </a:rPr>
              <a:t>Java Trainer &amp; Consultant (MTech CS)</a:t>
            </a:r>
            <a:endParaRPr b="0" lang="en-IN" sz="1800" spc="-1" strike="noStrike">
              <a:solidFill>
                <a:srgbClr val="000000"/>
              </a:solidFill>
              <a:uFill>
                <a:solidFill>
                  <a:srgbClr val="ffffff"/>
                </a:solidFill>
              </a:uFill>
              <a:latin typeface="Arial"/>
            </a:endParaRPr>
          </a:p>
          <a:p>
            <a:pPr>
              <a:lnSpc>
                <a:spcPct val="100000"/>
              </a:lnSpc>
            </a:pPr>
            <a:r>
              <a:rPr b="1" lang="en-IN" sz="1500" spc="-1" strike="noStrike">
                <a:solidFill>
                  <a:srgbClr val="ffffff"/>
                </a:solidFill>
                <a:uFill>
                  <a:solidFill>
                    <a:srgbClr val="ffffff"/>
                  </a:solidFill>
                </a:uFill>
                <a:latin typeface="Tw Cen MT"/>
                <a:ea typeface="DejaVu Sans"/>
              </a:rPr>
              <a:t>rgupta.mtech@gmail.com</a:t>
            </a:r>
            <a:endParaRPr b="0" lang="en-IN" sz="1800" spc="-1" strike="noStrike">
              <a:solidFill>
                <a:srgbClr val="000000"/>
              </a:solidFill>
              <a:uFill>
                <a:solidFill>
                  <a:srgbClr val="ffffff"/>
                </a:solidFill>
              </a:uFill>
              <a:latin typeface="Arial"/>
            </a:endParaRPr>
          </a:p>
        </p:txBody>
      </p:sp>
      <p:pic>
        <p:nvPicPr>
          <p:cNvPr id="399" name="" descr=""/>
          <p:cNvPicPr/>
          <p:nvPr/>
        </p:nvPicPr>
        <p:blipFill>
          <a:blip r:embed="rId1"/>
          <a:stretch/>
        </p:blipFill>
        <p:spPr>
          <a:xfrm>
            <a:off x="2088000" y="1872000"/>
            <a:ext cx="5645520" cy="30895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 descr=""/>
          <p:cNvPicPr/>
          <p:nvPr/>
        </p:nvPicPr>
        <p:blipFill>
          <a:blip r:embed="rId1"/>
          <a:stretch/>
        </p:blipFill>
        <p:spPr>
          <a:xfrm>
            <a:off x="422640" y="463680"/>
            <a:ext cx="8340120" cy="5949000"/>
          </a:xfrm>
          <a:prstGeom prst="rect">
            <a:avLst/>
          </a:prstGeom>
          <a:ln>
            <a:noFill/>
          </a:ln>
        </p:spPr>
      </p:pic>
    </p:spTree>
  </p:cSld>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 </a:t>
            </a:r>
            <a:r>
              <a:rPr b="0" lang="en-IN" sz="3200" spc="-1" strike="noStrike">
                <a:solidFill>
                  <a:srgbClr val="775f55"/>
                </a:solidFill>
                <a:uFill>
                  <a:solidFill>
                    <a:srgbClr val="ffffff"/>
                  </a:solidFill>
                </a:uFill>
                <a:latin typeface="Tw Cen MT"/>
                <a:ea typeface="DejaVu Sans"/>
              </a:rPr>
              <a:t>thread pool: Blocked till all work is not  done! Caution</a:t>
            </a:r>
            <a:endParaRPr b="0" lang="en-IN" sz="1800" spc="-1" strike="noStrike">
              <a:solidFill>
                <a:srgbClr val="000000"/>
              </a:solidFill>
              <a:uFill>
                <a:solidFill>
                  <a:srgbClr val="ffffff"/>
                </a:solidFill>
              </a:uFill>
              <a:latin typeface="Arial"/>
            </a:endParaRPr>
          </a:p>
        </p:txBody>
      </p:sp>
      <p:pic>
        <p:nvPicPr>
          <p:cNvPr id="672" name="" descr=""/>
          <p:cNvPicPr/>
          <p:nvPr/>
        </p:nvPicPr>
        <p:blipFill>
          <a:blip r:embed="rId1"/>
          <a:stretch/>
        </p:blipFill>
        <p:spPr>
          <a:xfrm>
            <a:off x="504000" y="1872000"/>
            <a:ext cx="7579800" cy="4059000"/>
          </a:xfrm>
          <a:prstGeom prst="rect">
            <a:avLst/>
          </a:prstGeom>
          <a:ln>
            <a:noFill/>
          </a:ln>
        </p:spPr>
      </p:pic>
    </p:spTree>
  </p:cSld>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457200" y="273240"/>
            <a:ext cx="8225640" cy="1141200"/>
          </a:xfrm>
          <a:prstGeom prst="rect">
            <a:avLst/>
          </a:prstGeom>
          <a:noFill/>
          <a:ln>
            <a:noFill/>
          </a:ln>
        </p:spPr>
        <p:style>
          <a:lnRef idx="0"/>
          <a:fillRef idx="0"/>
          <a:effectRef idx="0"/>
          <a:fontRef idx="minor"/>
        </p:style>
      </p:sp>
      <p:sp>
        <p:nvSpPr>
          <p:cNvPr id="674" name="CustomShape 2"/>
          <p:cNvSpPr/>
          <p:nvPr/>
        </p:nvSpPr>
        <p:spPr>
          <a:xfrm>
            <a:off x="457200" y="1604520"/>
            <a:ext cx="8225640" cy="3973680"/>
          </a:xfrm>
          <a:prstGeom prst="rect">
            <a:avLst/>
          </a:prstGeom>
          <a:noFill/>
          <a:ln>
            <a:noFill/>
          </a:ln>
        </p:spPr>
        <p:style>
          <a:lnRef idx="0"/>
          <a:fillRef idx="0"/>
          <a:effectRef idx="0"/>
          <a:fontRef idx="minor"/>
        </p:style>
      </p:sp>
      <p:pic>
        <p:nvPicPr>
          <p:cNvPr id="675" name="" descr=""/>
          <p:cNvPicPr/>
          <p:nvPr/>
        </p:nvPicPr>
        <p:blipFill>
          <a:blip r:embed="rId1"/>
          <a:stretch/>
        </p:blipFill>
        <p:spPr>
          <a:xfrm>
            <a:off x="28440" y="891000"/>
            <a:ext cx="9140040" cy="5104080"/>
          </a:xfrm>
          <a:prstGeom prst="rect">
            <a:avLst/>
          </a:prstGeom>
          <a:ln>
            <a:noFill/>
          </a:ln>
        </p:spPr>
      </p:pic>
    </p:spTree>
  </p:cSld>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457200" y="273240"/>
            <a:ext cx="8225640" cy="1141200"/>
          </a:xfrm>
          <a:prstGeom prst="rect">
            <a:avLst/>
          </a:prstGeom>
          <a:noFill/>
          <a:ln>
            <a:noFill/>
          </a:ln>
        </p:spPr>
        <p:style>
          <a:lnRef idx="0"/>
          <a:fillRef idx="0"/>
          <a:effectRef idx="0"/>
          <a:fontRef idx="minor"/>
        </p:style>
      </p:sp>
      <p:sp>
        <p:nvSpPr>
          <p:cNvPr id="677" name="CustomShape 2"/>
          <p:cNvSpPr/>
          <p:nvPr/>
        </p:nvSpPr>
        <p:spPr>
          <a:xfrm>
            <a:off x="457200" y="1604520"/>
            <a:ext cx="8225640" cy="3973680"/>
          </a:xfrm>
          <a:prstGeom prst="rect">
            <a:avLst/>
          </a:prstGeom>
          <a:noFill/>
          <a:ln>
            <a:noFill/>
          </a:ln>
        </p:spPr>
        <p:style>
          <a:lnRef idx="0"/>
          <a:fillRef idx="0"/>
          <a:effectRef idx="0"/>
          <a:fontRef idx="minor"/>
        </p:style>
      </p:sp>
      <p:pic>
        <p:nvPicPr>
          <p:cNvPr id="678" name="" descr=""/>
          <p:cNvPicPr/>
          <p:nvPr/>
        </p:nvPicPr>
        <p:blipFill>
          <a:blip r:embed="rId1"/>
          <a:stretch/>
        </p:blipFill>
        <p:spPr>
          <a:xfrm>
            <a:off x="28440" y="957960"/>
            <a:ext cx="9140040" cy="4970160"/>
          </a:xfrm>
          <a:prstGeom prst="rect">
            <a:avLst/>
          </a:prstGeom>
          <a:ln>
            <a:noFill/>
          </a:ln>
        </p:spPr>
      </p:pic>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600" spc="-1" strike="noStrike">
                <a:solidFill>
                  <a:srgbClr val="775f55"/>
                </a:solidFill>
                <a:uFill>
                  <a:solidFill>
                    <a:srgbClr val="ffffff"/>
                  </a:solidFill>
                </a:uFill>
                <a:latin typeface="Tw Cen MT"/>
                <a:ea typeface="DejaVu Sans"/>
              </a:rPr>
              <a:t>Synchronization with Locks: ReentrantLock</a:t>
            </a:r>
            <a:endParaRPr b="0" lang="en-IN" sz="1800" spc="-1" strike="noStrike">
              <a:solidFill>
                <a:srgbClr val="000000"/>
              </a:solidFill>
              <a:uFill>
                <a:solidFill>
                  <a:srgbClr val="ffffff"/>
                </a:solidFill>
              </a:uFill>
              <a:latin typeface="Arial"/>
            </a:endParaRPr>
          </a:p>
        </p:txBody>
      </p:sp>
      <p:sp>
        <p:nvSpPr>
          <p:cNvPr id="680"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681"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800" spc="-1" strike="noStrike">
                <a:solidFill>
                  <a:srgbClr val="000000"/>
                </a:solidFill>
                <a:uFill>
                  <a:solidFill>
                    <a:srgbClr val="ffffff"/>
                  </a:solidFill>
                </a:uFill>
                <a:latin typeface="Tw Cen MT"/>
                <a:ea typeface="DejaVu Sans"/>
              </a:rPr>
              <a:t>Synchronization with Locks</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1800" spc="-1" strike="noStrike">
                <a:solidFill>
                  <a:srgbClr val="000000"/>
                </a:solidFill>
                <a:uFill>
                  <a:solidFill>
                    <a:srgbClr val="ffffff"/>
                  </a:solidFill>
                </a:uFill>
                <a:latin typeface="Tw Cen MT"/>
                <a:ea typeface="DejaVu Sans"/>
              </a:rPr>
              <a:t>More flexible </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1800" spc="-1" strike="noStrike">
                <a:solidFill>
                  <a:srgbClr val="000000"/>
                </a:solidFill>
                <a:uFill>
                  <a:solidFill>
                    <a:srgbClr val="ffffff"/>
                  </a:solidFill>
                </a:uFill>
                <a:latin typeface="Tw Cen MT"/>
                <a:ea typeface="DejaVu Sans"/>
              </a:rPr>
              <a:t>Better performance as compared to</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Tw Cen MT"/>
                <a:ea typeface="DejaVu Sans"/>
              </a:rPr>
              <a:t>	</a:t>
            </a:r>
            <a:r>
              <a:rPr b="0" lang="en-IN" sz="1800" spc="-1" strike="noStrike">
                <a:solidFill>
                  <a:srgbClr val="000000"/>
                </a:solidFill>
                <a:uFill>
                  <a:solidFill>
                    <a:srgbClr val="ffffff"/>
                  </a:solidFill>
                </a:uFill>
                <a:latin typeface="Tw Cen MT"/>
                <a:ea typeface="DejaVu Sans"/>
              </a:rPr>
              <a:t> </a:t>
            </a:r>
            <a:r>
              <a:rPr b="0" lang="en-IN" sz="1800" spc="-1" strike="noStrike">
                <a:solidFill>
                  <a:srgbClr val="000000"/>
                </a:solidFill>
                <a:uFill>
                  <a:solidFill>
                    <a:srgbClr val="ffffff"/>
                  </a:solidFill>
                </a:uFill>
                <a:latin typeface="Tw Cen MT"/>
                <a:ea typeface="DejaVu Sans"/>
              </a:rPr>
              <a:t>wait() notiffy()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682" name="Picture 2" descr=""/>
          <p:cNvPicPr/>
          <p:nvPr/>
        </p:nvPicPr>
        <p:blipFill>
          <a:blip r:embed="rId1"/>
          <a:stretch/>
        </p:blipFill>
        <p:spPr>
          <a:xfrm>
            <a:off x="6856920" y="1643040"/>
            <a:ext cx="2279880" cy="1627920"/>
          </a:xfrm>
          <a:prstGeom prst="rect">
            <a:avLst/>
          </a:prstGeom>
          <a:ln w="9360">
            <a:noFill/>
          </a:ln>
        </p:spPr>
      </p:pic>
      <p:pic>
        <p:nvPicPr>
          <p:cNvPr id="683" name="Picture 3" descr=""/>
          <p:cNvPicPr/>
          <p:nvPr/>
        </p:nvPicPr>
        <p:blipFill>
          <a:blip r:embed="rId2"/>
          <a:stretch/>
        </p:blipFill>
        <p:spPr>
          <a:xfrm>
            <a:off x="857160" y="3143160"/>
            <a:ext cx="6636600" cy="3425400"/>
          </a:xfrm>
          <a:prstGeom prst="rect">
            <a:avLst/>
          </a:prstGeom>
          <a:ln w="9360">
            <a:noFill/>
          </a:ln>
        </p:spPr>
      </p:pic>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r>
              <a:rPr b="0" lang="en-IN" sz="3600" spc="-1" strike="noStrike">
                <a:solidFill>
                  <a:srgbClr val="775f55"/>
                </a:solidFill>
                <a:uFill>
                  <a:solidFill>
                    <a:srgbClr val="ffffff"/>
                  </a:solidFill>
                </a:uFill>
                <a:latin typeface="Tw Cen MT"/>
                <a:ea typeface="DejaVu Sans"/>
              </a:rPr>
              <a:t>Synchronization with Locks:</a:t>
            </a:r>
            <a:endParaRPr b="0" lang="en-IN" sz="1800" spc="-1" strike="noStrike">
              <a:solidFill>
                <a:srgbClr val="000000"/>
              </a:solidFill>
              <a:uFill>
                <a:solidFill>
                  <a:srgbClr val="ffffff"/>
                </a:solidFill>
              </a:uFill>
              <a:latin typeface="Arial"/>
            </a:endParaRPr>
          </a:p>
          <a:p>
            <a:pPr>
              <a:lnSpc>
                <a:spcPct val="100000"/>
              </a:lnSpc>
            </a:pPr>
            <a:r>
              <a:rPr b="0" lang="en-IN" sz="3600" spc="-1" strike="noStrike">
                <a:solidFill>
                  <a:srgbClr val="775f55"/>
                </a:solidFill>
                <a:uFill>
                  <a:solidFill>
                    <a:srgbClr val="ffffff"/>
                  </a:solidFill>
                </a:uFill>
                <a:latin typeface="Tw Cen MT"/>
                <a:ea typeface="DejaVu Sans"/>
              </a:rPr>
              <a:t>	</a:t>
            </a:r>
            <a:r>
              <a:rPr b="0" lang="en-IN" sz="3600" spc="-1" strike="noStrike">
                <a:solidFill>
                  <a:srgbClr val="775f55"/>
                </a:solidFill>
                <a:uFill>
                  <a:solidFill>
                    <a:srgbClr val="ffffff"/>
                  </a:solidFill>
                </a:uFill>
                <a:latin typeface="Tw Cen MT"/>
                <a:ea typeface="DejaVu Sans"/>
              </a:rPr>
              <a:t>ReentrantReadWriteLock</a:t>
            </a:r>
            <a:endParaRPr b="0" lang="en-IN" sz="1800" spc="-1" strike="noStrike">
              <a:solidFill>
                <a:srgbClr val="000000"/>
              </a:solidFill>
              <a:uFill>
                <a:solidFill>
                  <a:srgbClr val="ffffff"/>
                </a:solidFill>
              </a:uFill>
              <a:latin typeface="Arial"/>
            </a:endParaRPr>
          </a:p>
        </p:txBody>
      </p:sp>
      <p:sp>
        <p:nvSpPr>
          <p:cNvPr id="685"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686"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000" spc="-1" strike="noStrike">
                <a:solidFill>
                  <a:srgbClr val="000000"/>
                </a:solidFill>
                <a:uFill>
                  <a:solidFill>
                    <a:srgbClr val="ffffff"/>
                  </a:solidFill>
                </a:uFill>
                <a:latin typeface="Tw Cen MT"/>
                <a:ea typeface="DejaVu Sans"/>
              </a:rPr>
              <a:t>ReentrantReadWriteLock has two locks</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000" spc="-1" strike="noStrike">
                <a:solidFill>
                  <a:srgbClr val="000000"/>
                </a:solidFill>
                <a:uFill>
                  <a:solidFill>
                    <a:srgbClr val="ffffff"/>
                  </a:solidFill>
                </a:uFill>
                <a:latin typeface="Tw Cen MT"/>
                <a:ea typeface="DejaVu Sans"/>
              </a:rPr>
              <a:t>One for read</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2000" spc="-1" strike="noStrike">
                <a:solidFill>
                  <a:srgbClr val="000000"/>
                </a:solidFill>
                <a:uFill>
                  <a:solidFill>
                    <a:srgbClr val="ffffff"/>
                  </a:solidFill>
                </a:uFill>
                <a:latin typeface="Tw Cen MT"/>
                <a:ea typeface="DejaVu Sans"/>
              </a:rPr>
              <a:t>More then one thread can read</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000" spc="-1" strike="noStrike">
                <a:solidFill>
                  <a:srgbClr val="000000"/>
                </a:solidFill>
                <a:uFill>
                  <a:solidFill>
                    <a:srgbClr val="ffffff"/>
                  </a:solidFill>
                </a:uFill>
                <a:latin typeface="Tw Cen MT"/>
                <a:ea typeface="DejaVu Sans"/>
              </a:rPr>
              <a:t>One for write</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2000" spc="-1" strike="noStrike">
                <a:solidFill>
                  <a:srgbClr val="000000"/>
                </a:solidFill>
                <a:uFill>
                  <a:solidFill>
                    <a:srgbClr val="ffffff"/>
                  </a:solidFill>
                </a:uFill>
                <a:latin typeface="Tw Cen MT"/>
                <a:ea typeface="DejaVu Sans"/>
              </a:rPr>
              <a:t>Only one thread can write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2000" spc="-1" strike="noStrike">
                <a:solidFill>
                  <a:srgbClr val="000000"/>
                </a:solidFill>
                <a:uFill>
                  <a:solidFill>
                    <a:srgbClr val="ffffff"/>
                  </a:solidFill>
                </a:uFill>
                <a:latin typeface="Tw Cen MT"/>
                <a:ea typeface="DejaVu Sans"/>
              </a:rPr>
              <a:t>Ex:  Lets consider case when one thread writing Price Information that is read by more then one reader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687" name="Picture 2" descr=""/>
          <p:cNvPicPr/>
          <p:nvPr/>
        </p:nvPicPr>
        <p:blipFill>
          <a:blip r:embed="rId1"/>
          <a:stretch/>
        </p:blipFill>
        <p:spPr>
          <a:xfrm>
            <a:off x="6072120" y="2214720"/>
            <a:ext cx="2640600" cy="1821600"/>
          </a:xfrm>
          <a:prstGeom prst="rect">
            <a:avLst/>
          </a:prstGeom>
          <a:ln w="9360">
            <a:noFill/>
          </a:ln>
        </p:spPr>
      </p:pic>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ReentrantReadWriteLock</a:t>
            </a:r>
            <a:endParaRPr b="0" lang="en-IN" sz="1800" spc="-1" strike="noStrike">
              <a:solidFill>
                <a:srgbClr val="000000"/>
              </a:solidFill>
              <a:uFill>
                <a:solidFill>
                  <a:srgbClr val="ffffff"/>
                </a:solidFill>
              </a:uFill>
              <a:latin typeface="Arial"/>
            </a:endParaRPr>
          </a:p>
        </p:txBody>
      </p:sp>
      <p:sp>
        <p:nvSpPr>
          <p:cNvPr id="689"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690" name="CustomShape 3"/>
          <p:cNvSpPr/>
          <p:nvPr/>
        </p:nvSpPr>
        <p:spPr>
          <a:xfrm>
            <a:off x="612720" y="1600200"/>
            <a:ext cx="8146080" cy="4488480"/>
          </a:xfrm>
          <a:prstGeom prst="rect">
            <a:avLst/>
          </a:prstGeom>
          <a:noFill/>
          <a:ln>
            <a:noFill/>
          </a:ln>
        </p:spPr>
        <p:style>
          <a:lnRef idx="0"/>
          <a:fillRef idx="0"/>
          <a:effectRef idx="0"/>
          <a:fontRef idx="minor"/>
        </p:style>
      </p:sp>
      <p:pic>
        <p:nvPicPr>
          <p:cNvPr id="691" name="Picture 2" descr=""/>
          <p:cNvPicPr/>
          <p:nvPr/>
        </p:nvPicPr>
        <p:blipFill>
          <a:blip r:embed="rId1"/>
          <a:stretch/>
        </p:blipFill>
        <p:spPr>
          <a:xfrm>
            <a:off x="714240" y="1785960"/>
            <a:ext cx="4874400" cy="4218120"/>
          </a:xfrm>
          <a:prstGeom prst="rect">
            <a:avLst/>
          </a:prstGeom>
          <a:ln w="9360">
            <a:noFill/>
          </a:ln>
        </p:spPr>
      </p:pic>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000000"/>
                </a:solidFill>
                <a:uFill>
                  <a:solidFill>
                    <a:srgbClr val="ffffff"/>
                  </a:solidFill>
                </a:uFill>
                <a:latin typeface="Tw Cen MT"/>
                <a:ea typeface="DejaVu Sans"/>
              </a:rPr>
              <a:t> </a:t>
            </a:r>
            <a:r>
              <a:rPr b="0" lang="en-IN" sz="3200" spc="-1" strike="noStrike">
                <a:solidFill>
                  <a:srgbClr val="000000"/>
                </a:solidFill>
                <a:uFill>
                  <a:solidFill>
                    <a:srgbClr val="ffffff"/>
                  </a:solidFill>
                </a:uFill>
                <a:latin typeface="Tw Cen MT"/>
                <a:ea typeface="DejaVu Sans"/>
              </a:rPr>
              <a:t>Semaphores: use cases</a:t>
            </a:r>
            <a:endParaRPr b="0" lang="en-IN" sz="1800" spc="-1" strike="noStrike">
              <a:solidFill>
                <a:srgbClr val="000000"/>
              </a:solidFill>
              <a:uFill>
                <a:solidFill>
                  <a:srgbClr val="ffffff"/>
                </a:solidFill>
              </a:uFill>
              <a:latin typeface="Arial"/>
            </a:endParaRPr>
          </a:p>
        </p:txBody>
      </p:sp>
      <p:sp>
        <p:nvSpPr>
          <p:cNvPr id="693"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694" name="CustomShape 3"/>
          <p:cNvSpPr/>
          <p:nvPr/>
        </p:nvSpPr>
        <p:spPr>
          <a:xfrm>
            <a:off x="612720" y="1600200"/>
            <a:ext cx="8146080" cy="4488480"/>
          </a:xfrm>
          <a:prstGeom prst="rect">
            <a:avLst/>
          </a:prstGeom>
          <a:noFill/>
          <a:ln>
            <a:noFill/>
          </a:ln>
        </p:spPr>
        <p:style>
          <a:lnRef idx="0"/>
          <a:fillRef idx="0"/>
          <a:effectRef idx="0"/>
          <a:fontRef idx="minor"/>
        </p:style>
      </p:sp>
      <p:pic>
        <p:nvPicPr>
          <p:cNvPr id="695" name="" descr=""/>
          <p:cNvPicPr/>
          <p:nvPr/>
        </p:nvPicPr>
        <p:blipFill>
          <a:blip r:embed="rId1"/>
          <a:stretch/>
        </p:blipFill>
        <p:spPr>
          <a:xfrm>
            <a:off x="315360" y="1656000"/>
            <a:ext cx="8443440" cy="3989160"/>
          </a:xfrm>
          <a:prstGeom prst="rect">
            <a:avLst/>
          </a:prstGeom>
          <a:ln>
            <a:noFill/>
          </a:ln>
        </p:spPr>
      </p:pic>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000000"/>
                </a:solidFill>
                <a:uFill>
                  <a:solidFill>
                    <a:srgbClr val="ffffff"/>
                  </a:solidFill>
                </a:uFill>
                <a:latin typeface="Tw Cen MT"/>
                <a:ea typeface="DejaVu Sans"/>
              </a:rPr>
              <a:t> </a:t>
            </a:r>
            <a:r>
              <a:rPr b="0" lang="en-IN" sz="3200" spc="-1" strike="noStrike">
                <a:solidFill>
                  <a:srgbClr val="000000"/>
                </a:solidFill>
                <a:uFill>
                  <a:solidFill>
                    <a:srgbClr val="ffffff"/>
                  </a:solidFill>
                </a:uFill>
                <a:latin typeface="Tw Cen MT"/>
                <a:ea typeface="DejaVu Sans"/>
              </a:rPr>
              <a:t>Semaphores: use cases</a:t>
            </a:r>
            <a:endParaRPr b="0" lang="en-IN" sz="1800" spc="-1" strike="noStrike">
              <a:solidFill>
                <a:srgbClr val="000000"/>
              </a:solidFill>
              <a:uFill>
                <a:solidFill>
                  <a:srgbClr val="ffffff"/>
                </a:solidFill>
              </a:uFill>
              <a:latin typeface="Arial"/>
            </a:endParaRPr>
          </a:p>
        </p:txBody>
      </p:sp>
      <p:sp>
        <p:nvSpPr>
          <p:cNvPr id="697"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698" name="CustomShape 3"/>
          <p:cNvSpPr/>
          <p:nvPr/>
        </p:nvSpPr>
        <p:spPr>
          <a:xfrm>
            <a:off x="612720" y="1600200"/>
            <a:ext cx="8146080" cy="4488480"/>
          </a:xfrm>
          <a:prstGeom prst="rect">
            <a:avLst/>
          </a:prstGeom>
          <a:noFill/>
          <a:ln>
            <a:noFill/>
          </a:ln>
        </p:spPr>
        <p:style>
          <a:lnRef idx="0"/>
          <a:fillRef idx="0"/>
          <a:effectRef idx="0"/>
          <a:fontRef idx="minor"/>
        </p:style>
      </p:sp>
      <p:pic>
        <p:nvPicPr>
          <p:cNvPr id="699" name="" descr=""/>
          <p:cNvPicPr/>
          <p:nvPr/>
        </p:nvPicPr>
        <p:blipFill>
          <a:blip r:embed="rId1"/>
          <a:stretch/>
        </p:blipFill>
        <p:spPr>
          <a:xfrm>
            <a:off x="22680" y="1248840"/>
            <a:ext cx="9140760" cy="4379760"/>
          </a:xfrm>
          <a:prstGeom prst="rect">
            <a:avLst/>
          </a:prstGeom>
          <a:ln>
            <a:noFill/>
          </a:ln>
        </p:spPr>
      </p:pic>
    </p:spTree>
  </p:cSld>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Semaphores: how permit works?</a:t>
            </a:r>
            <a:endParaRPr b="0" lang="en-IN" sz="1800" spc="-1" strike="noStrike">
              <a:solidFill>
                <a:srgbClr val="000000"/>
              </a:solidFill>
              <a:uFill>
                <a:solidFill>
                  <a:srgbClr val="ffffff"/>
                </a:solidFill>
              </a:uFill>
              <a:latin typeface="Arial"/>
            </a:endParaRPr>
          </a:p>
        </p:txBody>
      </p:sp>
      <p:sp>
        <p:nvSpPr>
          <p:cNvPr id="701"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702"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03" name="" descr=""/>
          <p:cNvPicPr/>
          <p:nvPr/>
        </p:nvPicPr>
        <p:blipFill>
          <a:blip r:embed="rId1"/>
          <a:stretch/>
        </p:blipFill>
        <p:spPr>
          <a:xfrm>
            <a:off x="1944000" y="1872000"/>
            <a:ext cx="4438440" cy="1902240"/>
          </a:xfrm>
          <a:prstGeom prst="rect">
            <a:avLst/>
          </a:prstGeom>
          <a:ln>
            <a:noFill/>
          </a:ln>
        </p:spPr>
      </p:pic>
      <p:pic>
        <p:nvPicPr>
          <p:cNvPr id="704" name="" descr=""/>
          <p:cNvPicPr/>
          <p:nvPr/>
        </p:nvPicPr>
        <p:blipFill>
          <a:blip r:embed="rId2"/>
          <a:stretch/>
        </p:blipFill>
        <p:spPr>
          <a:xfrm>
            <a:off x="2285280" y="3960000"/>
            <a:ext cx="3831840" cy="1787400"/>
          </a:xfrm>
          <a:prstGeom prst="rect">
            <a:avLst/>
          </a:prstGeom>
          <a:ln>
            <a:noFill/>
          </a:ln>
        </p:spPr>
      </p:pic>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Semaphores: how permit works?</a:t>
            </a:r>
            <a:endParaRPr b="0" lang="en-IN" sz="1800" spc="-1" strike="noStrike">
              <a:solidFill>
                <a:srgbClr val="000000"/>
              </a:solidFill>
              <a:uFill>
                <a:solidFill>
                  <a:srgbClr val="ffffff"/>
                </a:solidFill>
              </a:uFill>
              <a:latin typeface="Arial"/>
            </a:endParaRPr>
          </a:p>
        </p:txBody>
      </p:sp>
      <p:sp>
        <p:nvSpPr>
          <p:cNvPr id="706"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707"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08" name="" descr=""/>
          <p:cNvPicPr/>
          <p:nvPr/>
        </p:nvPicPr>
        <p:blipFill>
          <a:blip r:embed="rId1"/>
          <a:stretch/>
        </p:blipFill>
        <p:spPr>
          <a:xfrm>
            <a:off x="1800000" y="1872000"/>
            <a:ext cx="4627440" cy="2060640"/>
          </a:xfrm>
          <a:prstGeom prst="rect">
            <a:avLst/>
          </a:prstGeom>
          <a:ln>
            <a:noFill/>
          </a:ln>
        </p:spPr>
      </p:pic>
      <p:pic>
        <p:nvPicPr>
          <p:cNvPr id="709" name="" descr=""/>
          <p:cNvPicPr/>
          <p:nvPr/>
        </p:nvPicPr>
        <p:blipFill>
          <a:blip r:embed="rId2"/>
          <a:stretch/>
        </p:blipFill>
        <p:spPr>
          <a:xfrm>
            <a:off x="1832040" y="4104000"/>
            <a:ext cx="5437080" cy="19018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2" name="" descr=""/>
          <p:cNvPicPr/>
          <p:nvPr/>
        </p:nvPicPr>
        <p:blipFill>
          <a:blip r:embed="rId1"/>
          <a:stretch/>
        </p:blipFill>
        <p:spPr>
          <a:xfrm>
            <a:off x="246600" y="540000"/>
            <a:ext cx="8692200" cy="5796720"/>
          </a:xfrm>
          <a:prstGeom prst="rect">
            <a:avLst/>
          </a:prstGeom>
          <a:ln>
            <a:noFill/>
          </a:ln>
        </p:spPr>
      </p:pic>
    </p:spTree>
  </p:cSld>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0" name="" descr=""/>
          <p:cNvPicPr/>
          <p:nvPr/>
        </p:nvPicPr>
        <p:blipFill>
          <a:blip r:embed="rId1"/>
          <a:stretch/>
        </p:blipFill>
        <p:spPr>
          <a:xfrm>
            <a:off x="356040" y="696960"/>
            <a:ext cx="8474040" cy="5483160"/>
          </a:xfrm>
          <a:prstGeom prst="rect">
            <a:avLst/>
          </a:prstGeom>
          <a:ln>
            <a:noFill/>
          </a:ln>
        </p:spPr>
      </p:pic>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1" name="" descr=""/>
          <p:cNvPicPr/>
          <p:nvPr/>
        </p:nvPicPr>
        <p:blipFill>
          <a:blip r:embed="rId1"/>
          <a:stretch/>
        </p:blipFill>
        <p:spPr>
          <a:xfrm>
            <a:off x="251280" y="758880"/>
            <a:ext cx="8683560" cy="5359320"/>
          </a:xfrm>
          <a:prstGeom prst="rect">
            <a:avLst/>
          </a:prstGeom>
          <a:ln>
            <a:noFill/>
          </a:ln>
        </p:spPr>
      </p:pic>
    </p:spTree>
  </p:cSld>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2" name="" descr=""/>
          <p:cNvPicPr/>
          <p:nvPr/>
        </p:nvPicPr>
        <p:blipFill>
          <a:blip r:embed="rId1"/>
          <a:stretch/>
        </p:blipFill>
        <p:spPr>
          <a:xfrm>
            <a:off x="1152000" y="553680"/>
            <a:ext cx="7415280" cy="2755440"/>
          </a:xfrm>
          <a:prstGeom prst="rect">
            <a:avLst/>
          </a:prstGeom>
          <a:ln>
            <a:noFill/>
          </a:ln>
        </p:spPr>
      </p:pic>
      <p:pic>
        <p:nvPicPr>
          <p:cNvPr id="713" name="" descr=""/>
          <p:cNvPicPr/>
          <p:nvPr/>
        </p:nvPicPr>
        <p:blipFill>
          <a:blip r:embed="rId2"/>
          <a:stretch/>
        </p:blipFill>
        <p:spPr>
          <a:xfrm>
            <a:off x="144360" y="3764520"/>
            <a:ext cx="8638200" cy="2287440"/>
          </a:xfrm>
          <a:prstGeom prst="rect">
            <a:avLst/>
          </a:prstGeom>
          <a:ln>
            <a:noFill/>
          </a:ln>
        </p:spPr>
      </p:pic>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600" spc="-1" strike="noStrike">
                <a:solidFill>
                  <a:srgbClr val="000000"/>
                </a:solidFill>
                <a:uFill>
                  <a:solidFill>
                    <a:srgbClr val="ffffff"/>
                  </a:solidFill>
                </a:uFill>
                <a:latin typeface="Tw Cen MT"/>
                <a:ea typeface="DejaVu Sans"/>
              </a:rPr>
              <a:t>Thread synchronization utilities:</a:t>
            </a:r>
            <a:r>
              <a:rPr b="0" lang="en-IN" sz="3600" spc="-1" strike="noStrike">
                <a:solidFill>
                  <a:srgbClr val="775f55"/>
                </a:solidFill>
                <a:uFill>
                  <a:solidFill>
                    <a:srgbClr val="ffffff"/>
                  </a:solidFill>
                </a:uFill>
                <a:latin typeface="Tw Cen MT"/>
                <a:ea typeface="DejaVu Sans"/>
              </a:rPr>
              <a:t>CountDownLatch</a:t>
            </a:r>
            <a:endParaRPr b="0" lang="en-IN" sz="1800" spc="-1" strike="noStrike">
              <a:solidFill>
                <a:srgbClr val="000000"/>
              </a:solidFill>
              <a:uFill>
                <a:solidFill>
                  <a:srgbClr val="ffffff"/>
                </a:solidFill>
              </a:uFill>
              <a:latin typeface="Arial"/>
            </a:endParaRPr>
          </a:p>
        </p:txBody>
      </p:sp>
      <p:sp>
        <p:nvSpPr>
          <p:cNvPr id="715"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716"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Waiting for multiple concurrent events</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Allow one/more thread to wait until a set of operations are completed..</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CountDownLatch class initialized with an integer number i.e. no of operations that thread must wait to complete before they finished</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When a thread want to wait for executions of those operations, it uses await() method, it put thread to sleep until operation are complete</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When one of these operation complete, it use CountDownLatchs, countDown() method to decrease the count</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When it (counter ) become zero, the class wake up all the threads that sleeping in await() method</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7" name="" descr=""/>
          <p:cNvPicPr/>
          <p:nvPr/>
        </p:nvPicPr>
        <p:blipFill>
          <a:blip r:embed="rId1"/>
          <a:stretch/>
        </p:blipFill>
        <p:spPr>
          <a:xfrm>
            <a:off x="451440" y="362160"/>
            <a:ext cx="8283600" cy="5816520"/>
          </a:xfrm>
          <a:prstGeom prst="rect">
            <a:avLst/>
          </a:prstGeom>
          <a:ln>
            <a:noFill/>
          </a:ln>
        </p:spPr>
      </p:pic>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8" name="" descr=""/>
          <p:cNvPicPr/>
          <p:nvPr/>
        </p:nvPicPr>
        <p:blipFill>
          <a:blip r:embed="rId1"/>
          <a:stretch/>
        </p:blipFill>
        <p:spPr>
          <a:xfrm>
            <a:off x="22680" y="868320"/>
            <a:ext cx="9140760" cy="4804560"/>
          </a:xfrm>
          <a:prstGeom prst="rect">
            <a:avLst/>
          </a:prstGeom>
          <a:ln>
            <a:noFill/>
          </a:ln>
        </p:spPr>
      </p:pic>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CyclicBarrier: Use cases</a:t>
            </a:r>
            <a:endParaRPr b="0" lang="en-IN" sz="1800" spc="-1" strike="noStrike">
              <a:solidFill>
                <a:srgbClr val="000000"/>
              </a:solidFill>
              <a:uFill>
                <a:solidFill>
                  <a:srgbClr val="ffffff"/>
                </a:solidFill>
              </a:uFill>
              <a:latin typeface="Arial"/>
            </a:endParaRPr>
          </a:p>
        </p:txBody>
      </p:sp>
      <p:sp>
        <p:nvSpPr>
          <p:cNvPr id="720"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721"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400" spc="-1" strike="noStrike">
                <a:solidFill>
                  <a:srgbClr val="000000"/>
                </a:solidFill>
                <a:uFill>
                  <a:solidFill>
                    <a:srgbClr val="ffffff"/>
                  </a:solidFill>
                </a:uFill>
                <a:latin typeface="Tw Cen MT"/>
                <a:ea typeface="DejaVu Sans"/>
              </a:rPr>
              <a:t>Let we have a game of 3 player, we want to repeatedly send message to all 3 player without discrimination, the task run in infine loop ( repedatly), all thread threds say barrier.await() ( all can  do in different time) , all three thread need to wait then when all arived then they continue processing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22" name="" descr=""/>
          <p:cNvPicPr/>
          <p:nvPr/>
        </p:nvPicPr>
        <p:blipFill>
          <a:blip r:embed="rId1"/>
          <a:stretch/>
        </p:blipFill>
        <p:spPr>
          <a:xfrm>
            <a:off x="1781280" y="2520000"/>
            <a:ext cx="5415840" cy="4608360"/>
          </a:xfrm>
          <a:prstGeom prst="rect">
            <a:avLst/>
          </a:prstGeom>
          <a:ln>
            <a:noFill/>
          </a:ln>
        </p:spPr>
      </p:pic>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3" name="" descr=""/>
          <p:cNvPicPr/>
          <p:nvPr/>
        </p:nvPicPr>
        <p:blipFill>
          <a:blip r:embed="rId1"/>
          <a:stretch/>
        </p:blipFill>
        <p:spPr>
          <a:xfrm>
            <a:off x="342000" y="795600"/>
            <a:ext cx="8502480" cy="4949640"/>
          </a:xfrm>
          <a:prstGeom prst="rect">
            <a:avLst/>
          </a:prstGeom>
          <a:ln>
            <a:noFill/>
          </a:ln>
        </p:spPr>
      </p:pic>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Thread safe DS java</a:t>
            </a:r>
            <a:endParaRPr b="0" lang="en-IN" sz="1800" spc="-1" strike="noStrike">
              <a:solidFill>
                <a:srgbClr val="000000"/>
              </a:solidFill>
              <a:uFill>
                <a:solidFill>
                  <a:srgbClr val="ffffff"/>
                </a:solidFill>
              </a:uFill>
              <a:latin typeface="Arial"/>
            </a:endParaRPr>
          </a:p>
        </p:txBody>
      </p:sp>
      <p:pic>
        <p:nvPicPr>
          <p:cNvPr id="725" name="" descr=""/>
          <p:cNvPicPr/>
          <p:nvPr/>
        </p:nvPicPr>
        <p:blipFill>
          <a:blip r:embed="rId1"/>
          <a:stretch/>
        </p:blipFill>
        <p:spPr>
          <a:xfrm>
            <a:off x="72000" y="1969920"/>
            <a:ext cx="3476880" cy="3139560"/>
          </a:xfrm>
          <a:prstGeom prst="rect">
            <a:avLst/>
          </a:prstGeom>
          <a:ln>
            <a:noFill/>
          </a:ln>
        </p:spPr>
      </p:pic>
      <p:pic>
        <p:nvPicPr>
          <p:cNvPr id="726" name="" descr=""/>
          <p:cNvPicPr/>
          <p:nvPr/>
        </p:nvPicPr>
        <p:blipFill>
          <a:blip r:embed="rId2"/>
          <a:stretch/>
        </p:blipFill>
        <p:spPr>
          <a:xfrm>
            <a:off x="3810600" y="2160000"/>
            <a:ext cx="4394880" cy="3269520"/>
          </a:xfrm>
          <a:prstGeom prst="rect">
            <a:avLst/>
          </a:prstGeom>
          <a:ln>
            <a:noFill/>
          </a:ln>
        </p:spPr>
      </p:pic>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457200" y="273240"/>
            <a:ext cx="8225640" cy="1141200"/>
          </a:xfrm>
          <a:prstGeom prst="rect">
            <a:avLst/>
          </a:prstGeom>
          <a:noFill/>
          <a:ln>
            <a:noFill/>
          </a:ln>
        </p:spPr>
        <p:style>
          <a:lnRef idx="0"/>
          <a:fillRef idx="0"/>
          <a:effectRef idx="0"/>
          <a:fontRef idx="minor"/>
        </p:style>
      </p:sp>
      <p:sp>
        <p:nvSpPr>
          <p:cNvPr id="728" name="CustomShape 2"/>
          <p:cNvSpPr/>
          <p:nvPr/>
        </p:nvSpPr>
        <p:spPr>
          <a:xfrm>
            <a:off x="457200" y="1604520"/>
            <a:ext cx="8225640" cy="3973680"/>
          </a:xfrm>
          <a:prstGeom prst="rect">
            <a:avLst/>
          </a:prstGeom>
          <a:noFill/>
          <a:ln>
            <a:noFill/>
          </a:ln>
        </p:spPr>
        <p:style>
          <a:lnRef idx="0"/>
          <a:fillRef idx="0"/>
          <a:effectRef idx="0"/>
          <a:fontRef idx="minor"/>
        </p:style>
      </p:sp>
      <p:pic>
        <p:nvPicPr>
          <p:cNvPr id="729" name="" descr=""/>
          <p:cNvPicPr/>
          <p:nvPr/>
        </p:nvPicPr>
        <p:blipFill>
          <a:blip r:embed="rId1"/>
          <a:stretch/>
        </p:blipFill>
        <p:spPr>
          <a:xfrm>
            <a:off x="1632600" y="1328040"/>
            <a:ext cx="5932080" cy="423000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825840" y="304920"/>
            <a:ext cx="8345160" cy="7581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Let’s clarify some terms</a:t>
            </a:r>
            <a:endParaRPr b="0" lang="en-IN" sz="1800" spc="-1" strike="noStrike">
              <a:solidFill>
                <a:srgbClr val="000000"/>
              </a:solidFill>
              <a:uFill>
                <a:solidFill>
                  <a:srgbClr val="ffffff"/>
                </a:solidFill>
              </a:uFill>
              <a:latin typeface="Arial"/>
            </a:endParaRPr>
          </a:p>
        </p:txBody>
      </p:sp>
      <p:sp>
        <p:nvSpPr>
          <p:cNvPr id="414" name="CustomShape 2"/>
          <p:cNvSpPr/>
          <p:nvPr/>
        </p:nvSpPr>
        <p:spPr>
          <a:xfrm>
            <a:off x="368280" y="955800"/>
            <a:ext cx="8771760" cy="414720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4000" spc="-1" strike="noStrike">
                <a:solidFill>
                  <a:srgbClr val="464653"/>
                </a:solidFill>
                <a:uFill>
                  <a:solidFill>
                    <a:srgbClr val="ffffff"/>
                  </a:solidFill>
                </a:uFill>
                <a:latin typeface="Georgia"/>
                <a:ea typeface="DejaVu Sans"/>
              </a:rPr>
              <a:t>Concurrency ≠ Parallelism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4000" spc="-1" strike="noStrike">
                <a:solidFill>
                  <a:srgbClr val="464653"/>
                </a:solidFill>
                <a:uFill>
                  <a:solidFill>
                    <a:srgbClr val="ffffff"/>
                  </a:solidFill>
                </a:uFill>
                <a:latin typeface="Georgia"/>
                <a:ea typeface="DejaVu Sans"/>
              </a:rPr>
              <a:t>Multithreading ≠Parallelism</a:t>
            </a:r>
            <a:endParaRPr b="0" lang="en-IN" sz="1800" spc="-1" strike="noStrike">
              <a:solidFill>
                <a:srgbClr val="000000"/>
              </a:solidFill>
              <a:uFill>
                <a:solidFill>
                  <a:srgbClr val="ffffff"/>
                </a:solidFill>
              </a:uFill>
              <a:latin typeface="Arial"/>
            </a:endParaRPr>
          </a:p>
        </p:txBody>
      </p:sp>
    </p:spTree>
  </p:cSld>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Fork-Join framework</a:t>
            </a:r>
            <a:endParaRPr b="0" lang="en-IN" sz="1800" spc="-1" strike="noStrike">
              <a:solidFill>
                <a:srgbClr val="000000"/>
              </a:solidFill>
              <a:uFill>
                <a:solidFill>
                  <a:srgbClr val="ffffff"/>
                </a:solidFill>
              </a:uFill>
              <a:latin typeface="Arial"/>
            </a:endParaRPr>
          </a:p>
        </p:txBody>
      </p:sp>
      <p:pic>
        <p:nvPicPr>
          <p:cNvPr id="731" name="Picture 3" descr=""/>
          <p:cNvPicPr/>
          <p:nvPr/>
        </p:nvPicPr>
        <p:blipFill>
          <a:blip r:embed="rId1"/>
          <a:stretch/>
        </p:blipFill>
        <p:spPr>
          <a:xfrm>
            <a:off x="2895480" y="1787400"/>
            <a:ext cx="3934800" cy="3934800"/>
          </a:xfrm>
          <a:prstGeom prst="rect">
            <a:avLst/>
          </a:prstGeom>
          <a:ln>
            <a:noFill/>
          </a:ln>
        </p:spPr>
      </p:pic>
      <p:sp>
        <p:nvSpPr>
          <p:cNvPr id="732" name="CustomShape 2"/>
          <p:cNvSpPr/>
          <p:nvPr/>
        </p:nvSpPr>
        <p:spPr>
          <a:xfrm>
            <a:off x="1789920" y="5850000"/>
            <a:ext cx="3250080" cy="208440"/>
          </a:xfrm>
          <a:prstGeom prst="rect">
            <a:avLst/>
          </a:prstGeom>
          <a:noFill/>
          <a:ln>
            <a:noFill/>
          </a:ln>
        </p:spPr>
        <p:style>
          <a:lnRef idx="0"/>
          <a:fillRef idx="0"/>
          <a:effectRef idx="0"/>
          <a:fontRef idx="minor"/>
        </p:style>
      </p:sp>
    </p:spTree>
  </p:cSld>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1068840" y="346680"/>
            <a:ext cx="8492400" cy="50868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Fork Join Framework </a:t>
            </a:r>
            <a:endParaRPr b="0" lang="en-IN" sz="1800" spc="-1" strike="noStrike">
              <a:solidFill>
                <a:srgbClr val="000000"/>
              </a:solidFill>
              <a:uFill>
                <a:solidFill>
                  <a:srgbClr val="ffffff"/>
                </a:solidFill>
              </a:uFill>
              <a:latin typeface="Arial"/>
            </a:endParaRPr>
          </a:p>
        </p:txBody>
      </p:sp>
      <p:sp>
        <p:nvSpPr>
          <p:cNvPr id="734" name="CustomShape 2"/>
          <p:cNvSpPr/>
          <p:nvPr/>
        </p:nvSpPr>
        <p:spPr>
          <a:xfrm>
            <a:off x="949680" y="974160"/>
            <a:ext cx="6604920" cy="4731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uFill>
                  <a:solidFill>
                    <a:srgbClr val="ffffff"/>
                  </a:solidFill>
                </a:uFill>
                <a:latin typeface="Georgia"/>
                <a:ea typeface="DejaVu Sans"/>
              </a:rPr>
              <a:t>Parallel version of Divide and Conquer </a:t>
            </a:r>
            <a:endParaRPr b="0" lang="en-IN" sz="1800" spc="-1" strike="noStrike">
              <a:solidFill>
                <a:srgbClr val="000000"/>
              </a:solidFill>
              <a:uFill>
                <a:solidFill>
                  <a:srgbClr val="ffffff"/>
                </a:solidFill>
              </a:uFill>
              <a:latin typeface="Arial"/>
            </a:endParaRPr>
          </a:p>
          <a:p>
            <a:pPr lvl="1" marL="914400" indent="-453240">
              <a:lnSpc>
                <a:spcPct val="100000"/>
              </a:lnSpc>
              <a:buClr>
                <a:srgbClr val="9fb8cd"/>
              </a:buClr>
              <a:buSzPct val="76000"/>
              <a:buFont typeface="StarSymbol"/>
              <a:buAutoNum type="arabicPeriod"/>
            </a:pPr>
            <a:r>
              <a:rPr b="0" lang="en-IN" sz="2000" spc="-1" strike="noStrike">
                <a:solidFill>
                  <a:srgbClr val="464653"/>
                </a:solidFill>
                <a:uFill>
                  <a:solidFill>
                    <a:srgbClr val="ffffff"/>
                  </a:solidFill>
                </a:uFill>
                <a:latin typeface="Georgia"/>
                <a:ea typeface="DejaVu Sans"/>
              </a:rPr>
              <a:t>Recursively break down the problem into sub problems</a:t>
            </a:r>
            <a:endParaRPr b="0" lang="en-IN" sz="1800" spc="-1" strike="noStrike">
              <a:solidFill>
                <a:srgbClr val="000000"/>
              </a:solidFill>
              <a:uFill>
                <a:solidFill>
                  <a:srgbClr val="ffffff"/>
                </a:solidFill>
              </a:uFill>
              <a:latin typeface="Arial"/>
            </a:endParaRPr>
          </a:p>
          <a:p>
            <a:pPr lvl="1" marL="914400" indent="-453240">
              <a:lnSpc>
                <a:spcPct val="100000"/>
              </a:lnSpc>
              <a:buClr>
                <a:srgbClr val="9fb8cd"/>
              </a:buClr>
              <a:buSzPct val="76000"/>
              <a:buFont typeface="StarSymbol"/>
              <a:buAutoNum type="arabicPeriod"/>
            </a:pPr>
            <a:r>
              <a:rPr b="0" lang="en-IN" sz="2000" spc="-1" strike="noStrike">
                <a:solidFill>
                  <a:srgbClr val="464653"/>
                </a:solidFill>
                <a:uFill>
                  <a:solidFill>
                    <a:srgbClr val="ffffff"/>
                  </a:solidFill>
                </a:uFill>
                <a:latin typeface="Georgia"/>
                <a:ea typeface="DejaVu Sans"/>
              </a:rPr>
              <a:t>Solve the sub problems in parallel</a:t>
            </a:r>
            <a:endParaRPr b="0" lang="en-IN" sz="1800" spc="-1" strike="noStrike">
              <a:solidFill>
                <a:srgbClr val="000000"/>
              </a:solidFill>
              <a:uFill>
                <a:solidFill>
                  <a:srgbClr val="ffffff"/>
                </a:solidFill>
              </a:uFill>
              <a:latin typeface="Arial"/>
            </a:endParaRPr>
          </a:p>
          <a:p>
            <a:pPr lvl="1" marL="914400" indent="-453240">
              <a:lnSpc>
                <a:spcPct val="100000"/>
              </a:lnSpc>
              <a:buClr>
                <a:srgbClr val="9fb8cd"/>
              </a:buClr>
              <a:buSzPct val="76000"/>
              <a:buFont typeface="StarSymbol"/>
              <a:buAutoNum type="arabicPeriod"/>
            </a:pPr>
            <a:r>
              <a:rPr b="0" lang="en-IN" sz="2000" spc="-1" strike="noStrike">
                <a:solidFill>
                  <a:srgbClr val="464653"/>
                </a:solidFill>
                <a:uFill>
                  <a:solidFill>
                    <a:srgbClr val="ffffff"/>
                  </a:solidFill>
                </a:uFill>
                <a:latin typeface="Georgia"/>
                <a:ea typeface="DejaVu Sans"/>
              </a:rPr>
              <a:t>Combine the solutions to sub-problems to arrive at final result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Georgia"/>
                <a:ea typeface="DejaVu Sans"/>
              </a:rPr>
              <a:t>General Form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35" name="Picture 2" descr=""/>
          <p:cNvPicPr/>
          <p:nvPr/>
        </p:nvPicPr>
        <p:blipFill>
          <a:blip r:embed="rId1"/>
          <a:stretch/>
        </p:blipFill>
        <p:spPr>
          <a:xfrm>
            <a:off x="3207240" y="3718440"/>
            <a:ext cx="4816080" cy="2589480"/>
          </a:xfrm>
          <a:prstGeom prst="rect">
            <a:avLst/>
          </a:prstGeom>
          <a:ln>
            <a:noFill/>
          </a:ln>
        </p:spPr>
      </p:pic>
    </p:spTree>
  </p:cSld>
  <p:timing>
    <p:tnLst>
      <p:par>
        <p:cTn id="5" dur="indefinite" restart="never" nodeType="tmRoot">
          <p:childTnLst>
            <p:seq>
              <p:cTn id="6" dur="indefinite" nodeType="mainSeq">
                <p:childTnLst>
                  <p:par>
                    <p:cTn id="7" nodeType="clickEffect" fill="hold">
                      <p:stCondLst>
                        <p:cond delay="indefinite"/>
                      </p:stCondLst>
                      <p:childTnLst>
                        <p:par>
                          <p:cTn id="8" nodeType="withEffect" fill="hold">
                            <p:stCondLst>
                              <p:cond delay="0"/>
                            </p:stCondLst>
                            <p:childTnLst>
                              <p:par>
                                <p:cTn id="9" nodeType="clickEffect" fill="hold" presetClass="entr" presetID="1">
                                  <p:stCondLst>
                                    <p:cond delay="0"/>
                                  </p:stCondLst>
                                  <p:childTnLst>
                                    <p:set>
                                      <p:cBhvr>
                                        <p:cTn id="10" dur="1" fill="hold">
                                          <p:stCondLst>
                                            <p:cond delay="0"/>
                                          </p:stCondLst>
                                        </p:cTn>
                                        <p:tgtEl>
                                          <p:spTgt spid="734">
                                            <p:txEl>
                                              <p:pRg st="0" end="40"/>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attrNameLst>
                                          <p:attrName>style.visibility</p:attrName>
                                        </p:attrNameLst>
                                      </p:cBhvr>
                                      <p:to>
                                        <p:strVal val="visible"/>
                                      </p:to>
                                    </p:set>
                                  </p:childTnLst>
                                </p:cTn>
                              </p:par>
                            </p:childTnLst>
                          </p:cTn>
                        </p:par>
                      </p:childTnLst>
                    </p:cTn>
                  </p:par>
                  <p:par>
                    <p:cTn id="17" nodeType="clickEffect" fill="hold">
                      <p:stCondLst>
                        <p:cond delay="indefinite"/>
                      </p:stCondLst>
                      <p:childTnLst>
                        <p:par>
                          <p:cTn id="18" nodeType="withEffect" fill="hold">
                            <p:stCondLst>
                              <p:cond delay="0"/>
                            </p:stCondLst>
                            <p:childTnLst>
                              <p:par>
                                <p:cTn id="19" nodeType="clickEffect" fill="hold" presetClass="entr" presetID="1">
                                  <p:stCondLst>
                                    <p:cond delay="0"/>
                                  </p:stCondLst>
                                  <p:childTnLst>
                                    <p:set>
                                      <p:cBhvr>
                                        <p:cTn id="20" dur="1" fill="hold">
                                          <p:stCondLst>
                                            <p:cond delay="0"/>
                                          </p:stCondLst>
                                        </p:cTn>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Java library for Fork–Join framework</a:t>
            </a:r>
            <a:endParaRPr b="0" lang="en-IN" sz="1800" spc="-1" strike="noStrike">
              <a:solidFill>
                <a:srgbClr val="000000"/>
              </a:solidFill>
              <a:uFill>
                <a:solidFill>
                  <a:srgbClr val="ffffff"/>
                </a:solidFill>
              </a:uFill>
              <a:latin typeface="Arial"/>
            </a:endParaRPr>
          </a:p>
        </p:txBody>
      </p:sp>
      <p:sp>
        <p:nvSpPr>
          <p:cNvPr id="737" name="CustomShape 2"/>
          <p:cNvSpPr/>
          <p:nvPr/>
        </p:nvSpPr>
        <p:spPr>
          <a:xfrm>
            <a:off x="1166760" y="1803240"/>
            <a:ext cx="7720920" cy="4000680"/>
          </a:xfrm>
          <a:prstGeom prst="rect">
            <a:avLst/>
          </a:prstGeom>
          <a:noFill/>
          <a:ln>
            <a:noFill/>
          </a:ln>
        </p:spPr>
        <p:style>
          <a:lnRef idx="0"/>
          <a:fillRef idx="0"/>
          <a:effectRef idx="0"/>
          <a:fontRef idx="minor"/>
        </p:style>
        <p:txBody>
          <a:bodyPr lIns="90000" rIns="90000" tIns="45000" bIns="45000"/>
          <a:p>
            <a:pPr>
              <a:lnSpc>
                <a:spcPct val="100000"/>
              </a:lnSpc>
            </a:pPr>
            <a:r>
              <a:rPr b="0" lang="en-IN" sz="2600" spc="-1" strike="noStrike">
                <a:solidFill>
                  <a:srgbClr val="000000"/>
                </a:solidFill>
                <a:uFill>
                  <a:solidFill>
                    <a:srgbClr val="ffffff"/>
                  </a:solidFill>
                </a:uFill>
                <a:latin typeface="Georgia"/>
                <a:ea typeface="DejaVu Sans"/>
              </a:rPr>
              <a:t>Started with JSR 166 efforts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600" spc="-1" strike="noStrike">
                <a:solidFill>
                  <a:srgbClr val="000000"/>
                </a:solidFill>
                <a:uFill>
                  <a:solidFill>
                    <a:srgbClr val="ffffff"/>
                  </a:solidFill>
                </a:uFill>
                <a:latin typeface="Georgia"/>
                <a:ea typeface="DejaVu Sans"/>
              </a:rPr>
              <a:t>JDK 7 includes it in java.util.concurrent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600" spc="-1" strike="noStrike">
                <a:solidFill>
                  <a:srgbClr val="000000"/>
                </a:solidFill>
                <a:uFill>
                  <a:solidFill>
                    <a:srgbClr val="ffffff"/>
                  </a:solidFill>
                </a:uFill>
                <a:latin typeface="Georgia"/>
                <a:ea typeface="DejaVu Sans"/>
              </a:rPr>
              <a:t>Can be used with JDK 6. </a:t>
            </a:r>
            <a:endParaRPr b="0" lang="en-IN" sz="1800" spc="-1" strike="noStrike">
              <a:solidFill>
                <a:srgbClr val="000000"/>
              </a:solidFill>
              <a:uFill>
                <a:solidFill>
                  <a:srgbClr val="ffffff"/>
                </a:solidFill>
              </a:uFill>
              <a:latin typeface="Arial"/>
            </a:endParaRPr>
          </a:p>
          <a:p>
            <a:pPr lvl="2" marL="822960" indent="-224640">
              <a:lnSpc>
                <a:spcPct val="100000"/>
              </a:lnSpc>
              <a:buClr>
                <a:srgbClr val="bcbcbc"/>
              </a:buClr>
              <a:buSzPct val="76000"/>
              <a:buFont typeface="Wingdings" charset="2"/>
              <a:buChar char=""/>
            </a:pPr>
            <a:r>
              <a:rPr b="0" lang="en-IN" sz="2000" spc="-1" strike="noStrike">
                <a:solidFill>
                  <a:srgbClr val="000000"/>
                </a:solidFill>
                <a:uFill>
                  <a:solidFill>
                    <a:srgbClr val="ffffff"/>
                  </a:solidFill>
                </a:uFill>
                <a:latin typeface="Georgia"/>
                <a:ea typeface="DejaVu Sans"/>
              </a:rPr>
              <a:t>Download jsr166y package maintained by Doug Lea </a:t>
            </a:r>
            <a:endParaRPr b="0" lang="en-IN" sz="1800" spc="-1" strike="noStrike">
              <a:solidFill>
                <a:srgbClr val="000000"/>
              </a:solidFill>
              <a:uFill>
                <a:solidFill>
                  <a:srgbClr val="ffffff"/>
                </a:solidFill>
              </a:uFill>
              <a:latin typeface="Arial"/>
            </a:endParaRPr>
          </a:p>
          <a:p>
            <a:pPr lvl="2" marL="822960" indent="-224640">
              <a:lnSpc>
                <a:spcPct val="100000"/>
              </a:lnSpc>
              <a:buClr>
                <a:srgbClr val="bcbcbc"/>
              </a:buClr>
              <a:buSzPct val="76000"/>
              <a:buFont typeface="Wingdings" charset="2"/>
              <a:buChar char=""/>
            </a:pPr>
            <a:r>
              <a:rPr b="0" lang="en-IN" sz="2000" spc="-1" strike="noStrike" u="sng">
                <a:solidFill>
                  <a:srgbClr val="0000ff"/>
                </a:solidFill>
                <a:uFill>
                  <a:solidFill>
                    <a:srgbClr val="ffffff"/>
                  </a:solidFill>
                </a:uFill>
                <a:latin typeface="Georgia"/>
                <a:ea typeface="DejaVu Sans"/>
                <a:hlinkClick r:id="rId1"/>
              </a:rPr>
              <a:t>http://gee.cs.oswego.edu/dl/concurrency-interest/</a:t>
            </a:r>
            <a:r>
              <a:rPr b="0" lang="en-IN" sz="2000" spc="-1" strike="noStrike">
                <a:solidFill>
                  <a:srgbClr val="000000"/>
                </a:solidFill>
                <a:uFill>
                  <a:solidFill>
                    <a:srgbClr val="ffffff"/>
                  </a:solidFill>
                </a:uFill>
                <a:latin typeface="Georgia"/>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Java library for Fork–Join framework</a:t>
            </a:r>
            <a:endParaRPr b="0" lang="en-IN" sz="1800" spc="-1" strike="noStrike">
              <a:solidFill>
                <a:srgbClr val="000000"/>
              </a:solidFill>
              <a:uFill>
                <a:solidFill>
                  <a:srgbClr val="ffffff"/>
                </a:solidFill>
              </a:uFill>
              <a:latin typeface="Arial"/>
            </a:endParaRPr>
          </a:p>
        </p:txBody>
      </p:sp>
      <p:sp>
        <p:nvSpPr>
          <p:cNvPr id="739" name="CustomShape 2"/>
          <p:cNvSpPr/>
          <p:nvPr/>
        </p:nvSpPr>
        <p:spPr>
          <a:xfrm>
            <a:off x="1166760" y="1803240"/>
            <a:ext cx="7720920" cy="4000680"/>
          </a:xfrm>
          <a:prstGeom prst="rect">
            <a:avLst/>
          </a:prstGeom>
          <a:noFill/>
          <a:ln>
            <a:noFill/>
          </a:ln>
        </p:spPr>
        <p:style>
          <a:lnRef idx="0"/>
          <a:fillRef idx="0"/>
          <a:effectRef idx="0"/>
          <a:fontRef idx="minor"/>
        </p:style>
        <p:txBody>
          <a:bodyPr lIns="90000" rIns="90000" tIns="45000" bIns="45000"/>
          <a:p>
            <a:pPr>
              <a:lnSpc>
                <a:spcPct val="100000"/>
              </a:lnSpc>
            </a:pPr>
            <a:r>
              <a:rPr b="0" lang="en-IN" sz="2600" spc="-1" strike="noStrike">
                <a:solidFill>
                  <a:srgbClr val="000000"/>
                </a:solidFill>
                <a:uFill>
                  <a:solidFill>
                    <a:srgbClr val="ffffff"/>
                  </a:solidFill>
                </a:uFill>
                <a:latin typeface="Georgia"/>
                <a:ea typeface="DejaVu Sans"/>
              </a:rPr>
              <a:t>Started with JSR 166 efforts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600" spc="-1" strike="noStrike">
                <a:solidFill>
                  <a:srgbClr val="000000"/>
                </a:solidFill>
                <a:uFill>
                  <a:solidFill>
                    <a:srgbClr val="ffffff"/>
                  </a:solidFill>
                </a:uFill>
                <a:latin typeface="Georgia"/>
                <a:ea typeface="DejaVu Sans"/>
              </a:rPr>
              <a:t>JDK 7 includes it in java.util.concurrent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600" spc="-1" strike="noStrike">
                <a:solidFill>
                  <a:srgbClr val="000000"/>
                </a:solidFill>
                <a:uFill>
                  <a:solidFill>
                    <a:srgbClr val="ffffff"/>
                  </a:solidFill>
                </a:uFill>
                <a:latin typeface="Georgia"/>
                <a:ea typeface="DejaVu Sans"/>
              </a:rPr>
              <a:t>Can be used with JDK 6. </a:t>
            </a:r>
            <a:endParaRPr b="0" lang="en-IN" sz="1800" spc="-1" strike="noStrike">
              <a:solidFill>
                <a:srgbClr val="000000"/>
              </a:solidFill>
              <a:uFill>
                <a:solidFill>
                  <a:srgbClr val="ffffff"/>
                </a:solidFill>
              </a:uFill>
              <a:latin typeface="Arial"/>
            </a:endParaRPr>
          </a:p>
          <a:p>
            <a:pPr lvl="2" marL="822960" indent="-224640">
              <a:lnSpc>
                <a:spcPct val="100000"/>
              </a:lnSpc>
              <a:buClr>
                <a:srgbClr val="bcbcbc"/>
              </a:buClr>
              <a:buSzPct val="76000"/>
              <a:buFont typeface="Wingdings" charset="2"/>
              <a:buChar char=""/>
            </a:pPr>
            <a:r>
              <a:rPr b="0" lang="en-IN" sz="2000" spc="-1" strike="noStrike">
                <a:solidFill>
                  <a:srgbClr val="000000"/>
                </a:solidFill>
                <a:uFill>
                  <a:solidFill>
                    <a:srgbClr val="ffffff"/>
                  </a:solidFill>
                </a:uFill>
                <a:latin typeface="Georgia"/>
                <a:ea typeface="DejaVu Sans"/>
              </a:rPr>
              <a:t>Download jsr166y package maintained by Doug Lea </a:t>
            </a:r>
            <a:endParaRPr b="0" lang="en-IN" sz="1800" spc="-1" strike="noStrike">
              <a:solidFill>
                <a:srgbClr val="000000"/>
              </a:solidFill>
              <a:uFill>
                <a:solidFill>
                  <a:srgbClr val="ffffff"/>
                </a:solidFill>
              </a:uFill>
              <a:latin typeface="Arial"/>
            </a:endParaRPr>
          </a:p>
          <a:p>
            <a:pPr lvl="2" marL="822960" indent="-224640">
              <a:lnSpc>
                <a:spcPct val="100000"/>
              </a:lnSpc>
              <a:buClr>
                <a:srgbClr val="bcbcbc"/>
              </a:buClr>
              <a:buSzPct val="76000"/>
              <a:buFont typeface="Wingdings" charset="2"/>
              <a:buChar char=""/>
            </a:pPr>
            <a:r>
              <a:rPr b="0" lang="en-IN" sz="2000" spc="-1" strike="noStrike" u="sng">
                <a:solidFill>
                  <a:srgbClr val="0000ff"/>
                </a:solidFill>
                <a:uFill>
                  <a:solidFill>
                    <a:srgbClr val="ffffff"/>
                  </a:solidFill>
                </a:uFill>
                <a:latin typeface="Georgia"/>
                <a:ea typeface="DejaVu Sans"/>
                <a:hlinkClick r:id="rId1"/>
              </a:rPr>
              <a:t>http://gee.cs.oswego.edu/dl/concurrency-interest/</a:t>
            </a:r>
            <a:r>
              <a:rPr b="0" lang="en-IN" sz="2000" spc="-1" strike="noStrike">
                <a:solidFill>
                  <a:srgbClr val="000000"/>
                </a:solidFill>
                <a:uFill>
                  <a:solidFill>
                    <a:srgbClr val="ffffff"/>
                  </a:solidFill>
                </a:uFill>
                <a:latin typeface="Georgia"/>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Fork-Join framework</a:t>
            </a:r>
            <a:endParaRPr b="0" lang="en-IN" sz="1800" spc="-1" strike="noStrike">
              <a:solidFill>
                <a:srgbClr val="000000"/>
              </a:solidFill>
              <a:uFill>
                <a:solidFill>
                  <a:srgbClr val="ffffff"/>
                </a:solidFill>
              </a:uFill>
              <a:latin typeface="Arial"/>
            </a:endParaRPr>
          </a:p>
        </p:txBody>
      </p:sp>
      <p:pic>
        <p:nvPicPr>
          <p:cNvPr id="741" name="Picture 3" descr=""/>
          <p:cNvPicPr/>
          <p:nvPr/>
        </p:nvPicPr>
        <p:blipFill>
          <a:blip r:embed="rId1"/>
          <a:stretch/>
        </p:blipFill>
        <p:spPr>
          <a:xfrm>
            <a:off x="2895480" y="1787400"/>
            <a:ext cx="3934800" cy="3934800"/>
          </a:xfrm>
          <a:prstGeom prst="rect">
            <a:avLst/>
          </a:prstGeom>
          <a:ln>
            <a:noFill/>
          </a:ln>
        </p:spPr>
      </p:pic>
      <p:sp>
        <p:nvSpPr>
          <p:cNvPr id="742" name="CustomShape 2"/>
          <p:cNvSpPr/>
          <p:nvPr/>
        </p:nvSpPr>
        <p:spPr>
          <a:xfrm>
            <a:off x="1789920" y="5850000"/>
            <a:ext cx="3250080" cy="208440"/>
          </a:xfrm>
          <a:prstGeom prst="rect">
            <a:avLst/>
          </a:prstGeom>
          <a:noFill/>
          <a:ln>
            <a:noFill/>
          </a:ln>
        </p:spPr>
        <p:style>
          <a:lnRef idx="0"/>
          <a:fillRef idx="0"/>
          <a:effectRef idx="0"/>
          <a:fontRef idx="minor"/>
        </p:style>
      </p:sp>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Selecting a max number</a:t>
            </a:r>
            <a:endParaRPr b="0" lang="en-IN" sz="1800" spc="-1" strike="noStrike">
              <a:solidFill>
                <a:srgbClr val="000000"/>
              </a:solidFill>
              <a:uFill>
                <a:solidFill>
                  <a:srgbClr val="ffffff"/>
                </a:solidFill>
              </a:uFill>
              <a:latin typeface="Arial"/>
            </a:endParaRPr>
          </a:p>
        </p:txBody>
      </p:sp>
      <p:pic>
        <p:nvPicPr>
          <p:cNvPr id="744" name="Picture 6" descr=""/>
          <p:cNvPicPr/>
          <p:nvPr/>
        </p:nvPicPr>
        <p:blipFill>
          <a:blip r:embed="rId1"/>
          <a:stretch/>
        </p:blipFill>
        <p:spPr>
          <a:xfrm>
            <a:off x="1074600" y="1219320"/>
            <a:ext cx="6130080" cy="4425120"/>
          </a:xfrm>
          <a:prstGeom prst="rect">
            <a:avLst/>
          </a:prstGeom>
          <a:ln>
            <a:noFill/>
          </a:ln>
        </p:spPr>
      </p:pic>
      <p:sp>
        <p:nvSpPr>
          <p:cNvPr id="745" name="CustomShape 2"/>
          <p:cNvSpPr/>
          <p:nvPr/>
        </p:nvSpPr>
        <p:spPr>
          <a:xfrm>
            <a:off x="1141560" y="3000240"/>
            <a:ext cx="4413960" cy="1721520"/>
          </a:xfrm>
          <a:prstGeom prst="rect">
            <a:avLst/>
          </a:prstGeom>
          <a:solidFill>
            <a:srgbClr val="4f81bd">
              <a:alpha val="35000"/>
            </a:srgbClr>
          </a:solidFill>
          <a:ln w="12600">
            <a:solidFill>
              <a:srgbClr val="969696"/>
            </a:solidFill>
            <a:round/>
          </a:ln>
        </p:spPr>
        <p:style>
          <a:lnRef idx="0"/>
          <a:fillRef idx="0"/>
          <a:effectRef idx="0"/>
          <a:fontRef idx="minor"/>
        </p:style>
      </p:sp>
      <p:sp>
        <p:nvSpPr>
          <p:cNvPr id="746" name="CustomShape 3"/>
          <p:cNvSpPr/>
          <p:nvPr/>
        </p:nvSpPr>
        <p:spPr>
          <a:xfrm>
            <a:off x="5437800" y="3552840"/>
            <a:ext cx="3804840" cy="4525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000000"/>
                </a:solidFill>
                <a:uFill>
                  <a:solidFill>
                    <a:srgbClr val="ffffff"/>
                  </a:solidFill>
                </a:uFill>
                <a:latin typeface="Georgia"/>
                <a:ea typeface="ＭＳ Ｐゴシック"/>
              </a:rPr>
              <a:t>Sequential algorithm</a:t>
            </a:r>
            <a:endParaRPr b="0" lang="en-IN"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dur="indefinite" nodeType="mainSeq">
                <p:childTnLst>
                  <p:par>
                    <p:cTn id="25" nodeType="clickEffect" fill="hold">
                      <p:stCondLst>
                        <p:cond delay="indefinite"/>
                      </p:stCondLst>
                      <p:childTnLst>
                        <p:par>
                          <p:cTn id="26" nodeType="withEffect" fill="hold">
                            <p:stCondLst>
                              <p:cond delay="0"/>
                            </p:stCondLst>
                            <p:childTnLst>
                              <p:par>
                                <p:cTn id="27" nodeType="clickEffect" fill="hold" presetClass="entr" presetID="1">
                                  <p:stCondLst>
                                    <p:cond delay="0"/>
                                  </p:stCondLst>
                                  <p:childTnLst>
                                    <p:set>
                                      <p:cBhvr>
                                        <p:cTn id="28" dur="1" fill="hold">
                                          <p:stCondLst>
                                            <p:cond delay="0"/>
                                          </p:stCondLst>
                                        </p:cTn>
                                        <p:tgtEl>
                                          <p:spTgt spid="745"/>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74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Picture 7" descr=""/>
          <p:cNvPicPr/>
          <p:nvPr/>
        </p:nvPicPr>
        <p:blipFill>
          <a:blip r:embed="rId1"/>
          <a:stretch/>
        </p:blipFill>
        <p:spPr>
          <a:xfrm>
            <a:off x="889200" y="1295280"/>
            <a:ext cx="8184240" cy="4066560"/>
          </a:xfrm>
          <a:prstGeom prst="rect">
            <a:avLst/>
          </a:prstGeom>
          <a:ln>
            <a:noFill/>
          </a:ln>
        </p:spPr>
      </p:pic>
      <p:sp>
        <p:nvSpPr>
          <p:cNvPr id="748" name="CustomShape 1"/>
          <p:cNvSpPr/>
          <p:nvPr/>
        </p:nvSpPr>
        <p:spPr>
          <a:xfrm>
            <a:off x="3581280" y="1219320"/>
            <a:ext cx="1926720" cy="264240"/>
          </a:xfrm>
          <a:prstGeom prst="rect">
            <a:avLst/>
          </a:prstGeom>
          <a:solidFill>
            <a:srgbClr val="4f81bd">
              <a:alpha val="35000"/>
            </a:srgbClr>
          </a:solidFill>
          <a:ln w="12600">
            <a:solidFill>
              <a:srgbClr val="969696"/>
            </a:solidFill>
            <a:round/>
          </a:ln>
        </p:spPr>
        <p:style>
          <a:lnRef idx="0"/>
          <a:fillRef idx="0"/>
          <a:effectRef idx="0"/>
          <a:fontRef idx="minor"/>
        </p:style>
      </p:sp>
      <p:sp>
        <p:nvSpPr>
          <p:cNvPr id="749" name="CustomShape 2"/>
          <p:cNvSpPr/>
          <p:nvPr/>
        </p:nvSpPr>
        <p:spPr>
          <a:xfrm>
            <a:off x="5539680" y="1224000"/>
            <a:ext cx="2081880" cy="2998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A Fork-Join Task</a:t>
            </a:r>
            <a:endParaRPr b="0" lang="en-IN" sz="1800" spc="-1" strike="noStrike">
              <a:solidFill>
                <a:srgbClr val="000000"/>
              </a:solidFill>
              <a:uFill>
                <a:solidFill>
                  <a:srgbClr val="ffffff"/>
                </a:solidFill>
              </a:uFill>
              <a:latin typeface="Arial"/>
            </a:endParaRPr>
          </a:p>
        </p:txBody>
      </p:sp>
      <p:sp>
        <p:nvSpPr>
          <p:cNvPr id="750" name="CustomShape 3"/>
          <p:cNvSpPr/>
          <p:nvPr/>
        </p:nvSpPr>
        <p:spPr>
          <a:xfrm>
            <a:off x="1523880" y="2971800"/>
            <a:ext cx="2860920" cy="333000"/>
          </a:xfrm>
          <a:prstGeom prst="rect">
            <a:avLst/>
          </a:prstGeom>
          <a:solidFill>
            <a:srgbClr val="4f81bd">
              <a:alpha val="35000"/>
            </a:srgbClr>
          </a:solidFill>
          <a:ln w="12600">
            <a:solidFill>
              <a:srgbClr val="969696"/>
            </a:solidFill>
            <a:round/>
          </a:ln>
        </p:spPr>
        <p:style>
          <a:lnRef idx="0"/>
          <a:fillRef idx="0"/>
          <a:effectRef idx="0"/>
          <a:fontRef idx="minor"/>
        </p:style>
      </p:sp>
      <p:sp>
        <p:nvSpPr>
          <p:cNvPr id="751" name="CustomShape 4"/>
          <p:cNvSpPr/>
          <p:nvPr/>
        </p:nvSpPr>
        <p:spPr>
          <a:xfrm>
            <a:off x="4411080" y="3005640"/>
            <a:ext cx="3754080" cy="5122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Solve sequentially if problem is small</a:t>
            </a:r>
            <a:endParaRPr b="0" lang="en-IN" sz="1800" spc="-1" strike="noStrike">
              <a:solidFill>
                <a:srgbClr val="000000"/>
              </a:solidFill>
              <a:uFill>
                <a:solidFill>
                  <a:srgbClr val="ffffff"/>
                </a:solidFill>
              </a:uFill>
              <a:latin typeface="Arial"/>
            </a:endParaRPr>
          </a:p>
        </p:txBody>
      </p:sp>
      <p:sp>
        <p:nvSpPr>
          <p:cNvPr id="752" name="CustomShape 5"/>
          <p:cNvSpPr/>
          <p:nvPr/>
        </p:nvSpPr>
        <p:spPr>
          <a:xfrm>
            <a:off x="1778400" y="3750480"/>
            <a:ext cx="7286400" cy="743400"/>
          </a:xfrm>
          <a:prstGeom prst="rect">
            <a:avLst/>
          </a:prstGeom>
          <a:solidFill>
            <a:srgbClr val="4f81bd">
              <a:alpha val="35000"/>
            </a:srgbClr>
          </a:solidFill>
          <a:ln w="12600">
            <a:solidFill>
              <a:srgbClr val="969696"/>
            </a:solidFill>
            <a:round/>
          </a:ln>
        </p:spPr>
        <p:style>
          <a:lnRef idx="0"/>
          <a:fillRef idx="0"/>
          <a:effectRef idx="0"/>
          <a:fontRef idx="minor"/>
        </p:style>
      </p:sp>
      <p:sp>
        <p:nvSpPr>
          <p:cNvPr id="753" name="CustomShape 6"/>
          <p:cNvSpPr/>
          <p:nvPr/>
        </p:nvSpPr>
        <p:spPr>
          <a:xfrm>
            <a:off x="5537160" y="3444840"/>
            <a:ext cx="3346560" cy="5122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Otherwise Create sub tasks &amp; </a:t>
            </a:r>
            <a:r>
              <a:rPr b="1" lang="en-IN" sz="1400" spc="-1" strike="noStrike" u="sng">
                <a:solidFill>
                  <a:srgbClr val="000000"/>
                </a:solidFill>
                <a:uFill>
                  <a:solidFill>
                    <a:srgbClr val="ffffff"/>
                  </a:solidFill>
                </a:uFill>
                <a:latin typeface="Georgia"/>
                <a:ea typeface="ＭＳ Ｐゴシック"/>
              </a:rPr>
              <a:t>Fork</a:t>
            </a:r>
            <a:endParaRPr b="0" lang="en-IN" sz="1800" spc="-1" strike="noStrike">
              <a:solidFill>
                <a:srgbClr val="000000"/>
              </a:solidFill>
              <a:uFill>
                <a:solidFill>
                  <a:srgbClr val="ffffff"/>
                </a:solidFill>
              </a:uFill>
              <a:latin typeface="Arial"/>
            </a:endParaRPr>
          </a:p>
        </p:txBody>
      </p:sp>
      <p:sp>
        <p:nvSpPr>
          <p:cNvPr id="754" name="CustomShape 7"/>
          <p:cNvSpPr/>
          <p:nvPr/>
        </p:nvSpPr>
        <p:spPr>
          <a:xfrm>
            <a:off x="1886040" y="4800600"/>
            <a:ext cx="3209400" cy="333000"/>
          </a:xfrm>
          <a:prstGeom prst="rect">
            <a:avLst/>
          </a:prstGeom>
          <a:solidFill>
            <a:srgbClr val="4f81bd">
              <a:alpha val="35000"/>
            </a:srgbClr>
          </a:solidFill>
          <a:ln w="12600">
            <a:solidFill>
              <a:srgbClr val="969696"/>
            </a:solidFill>
            <a:round/>
          </a:ln>
        </p:spPr>
        <p:style>
          <a:lnRef idx="0"/>
          <a:fillRef idx="0"/>
          <a:effectRef idx="0"/>
          <a:fontRef idx="minor"/>
        </p:style>
      </p:sp>
      <p:sp>
        <p:nvSpPr>
          <p:cNvPr id="755" name="CustomShape 8"/>
          <p:cNvSpPr/>
          <p:nvPr/>
        </p:nvSpPr>
        <p:spPr>
          <a:xfrm>
            <a:off x="5093280" y="4816080"/>
            <a:ext cx="2337120" cy="2998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u="sng">
                <a:solidFill>
                  <a:srgbClr val="000000"/>
                </a:solidFill>
                <a:uFill>
                  <a:solidFill>
                    <a:srgbClr val="ffffff"/>
                  </a:solidFill>
                </a:uFill>
                <a:latin typeface="Georgia"/>
                <a:ea typeface="ＭＳ Ｐゴシック"/>
              </a:rPr>
              <a:t>Join</a:t>
            </a:r>
            <a:r>
              <a:rPr b="1" lang="en-IN" sz="1400" spc="-1" strike="noStrike">
                <a:solidFill>
                  <a:srgbClr val="000000"/>
                </a:solidFill>
                <a:uFill>
                  <a:solidFill>
                    <a:srgbClr val="ffffff"/>
                  </a:solidFill>
                </a:uFill>
                <a:latin typeface="Georgia"/>
                <a:ea typeface="ＭＳ Ｐゴシック"/>
              </a:rPr>
              <a:t> the results</a:t>
            </a:r>
            <a:endParaRPr b="0" lang="en-IN" sz="1800" spc="-1" strike="noStrike">
              <a:solidFill>
                <a:srgbClr val="000000"/>
              </a:solidFill>
              <a:uFill>
                <a:solidFill>
                  <a:srgbClr val="ffffff"/>
                </a:solidFill>
              </a:uFill>
              <a:latin typeface="Arial"/>
            </a:endParaRPr>
          </a:p>
        </p:txBody>
      </p:sp>
      <p:sp>
        <p:nvSpPr>
          <p:cNvPr id="756" name="CustomShape 9"/>
          <p:cNvSpPr/>
          <p:nvPr/>
        </p:nvSpPr>
        <p:spPr>
          <a:xfrm>
            <a:off x="1038240" y="304920"/>
            <a:ext cx="7949520" cy="50400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Selecting max with Fork-Join framework</a:t>
            </a:r>
            <a:endParaRPr b="0" lang="en-IN"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Fork-Join framework implementation</a:t>
            </a:r>
            <a:endParaRPr b="0" lang="en-IN" sz="1800" spc="-1" strike="noStrike">
              <a:solidFill>
                <a:srgbClr val="000000"/>
              </a:solidFill>
              <a:uFill>
                <a:solidFill>
                  <a:srgbClr val="ffffff"/>
                </a:solidFill>
              </a:uFill>
              <a:latin typeface="Arial"/>
            </a:endParaRPr>
          </a:p>
        </p:txBody>
      </p:sp>
      <p:sp>
        <p:nvSpPr>
          <p:cNvPr id="758" name="CustomShape 2"/>
          <p:cNvSpPr/>
          <p:nvPr/>
        </p:nvSpPr>
        <p:spPr>
          <a:xfrm>
            <a:off x="1029600" y="1019880"/>
            <a:ext cx="7720920" cy="4515480"/>
          </a:xfrm>
          <a:prstGeom prst="rect">
            <a:avLst/>
          </a:prstGeom>
          <a:noFill/>
          <a:ln>
            <a:noFill/>
          </a:ln>
        </p:spPr>
        <p:style>
          <a:lnRef idx="0"/>
          <a:fillRef idx="0"/>
          <a:effectRef idx="0"/>
          <a:fontRef idx="minor"/>
        </p:style>
        <p:txBody>
          <a:bodyPr lIns="90000" rIns="90000" tIns="45000" bIns="45000"/>
          <a:p>
            <a:pPr>
              <a:lnSpc>
                <a:spcPct val="90000"/>
              </a:lnSpc>
            </a:pP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Basic threads (</a:t>
            </a:r>
            <a:r>
              <a:rPr b="0" lang="en-IN" sz="1600" spc="-1" strike="noStrike">
                <a:solidFill>
                  <a:srgbClr val="000000"/>
                </a:solidFill>
                <a:uFill>
                  <a:solidFill>
                    <a:srgbClr val="ffffff"/>
                  </a:solidFill>
                </a:uFill>
                <a:latin typeface="Georgia"/>
                <a:ea typeface="DejaVu Sans"/>
              </a:rPr>
              <a:t>Thread.start() , Thread.join()</a:t>
            </a:r>
            <a:r>
              <a:rPr b="0" lang="en-IN" sz="2600" spc="-1" strike="noStrike">
                <a:solidFill>
                  <a:srgbClr val="000000"/>
                </a:solidFill>
                <a:uFill>
                  <a:solidFill>
                    <a:srgbClr val="ffffff"/>
                  </a:solidFill>
                </a:uFill>
                <a:latin typeface="Georgia"/>
                <a:ea typeface="DejaVu Sans"/>
              </a:rPr>
              <a:t>)</a:t>
            </a:r>
            <a:endParaRPr b="0" lang="en-IN" sz="1800" spc="-1" strike="noStrike">
              <a:solidFill>
                <a:srgbClr val="000000"/>
              </a:solidFill>
              <a:uFill>
                <a:solidFill>
                  <a:srgbClr val="ffffff"/>
                </a:solidFill>
              </a:uFill>
              <a:latin typeface="Arial"/>
            </a:endParaRPr>
          </a:p>
          <a:p>
            <a:pPr lvl="1" marL="548640" indent="-270360">
              <a:lnSpc>
                <a:spcPct val="9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May require more threads than VM can support</a:t>
            </a: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Conventional thread pools</a:t>
            </a:r>
            <a:endParaRPr b="0" lang="en-IN" sz="1800" spc="-1" strike="noStrike">
              <a:solidFill>
                <a:srgbClr val="000000"/>
              </a:solidFill>
              <a:uFill>
                <a:solidFill>
                  <a:srgbClr val="ffffff"/>
                </a:solidFill>
              </a:uFill>
              <a:latin typeface="Arial"/>
            </a:endParaRPr>
          </a:p>
          <a:p>
            <a:pPr lvl="1" marL="548640" indent="-270360">
              <a:lnSpc>
                <a:spcPct val="9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Could run into thread starvation deadlock as fork join tasks spend much of the time waiting for other tasks</a:t>
            </a: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ForkJoinPool is an optimized thread pool executor (for fork-join tasks) </a:t>
            </a:r>
            <a:endParaRPr b="0" lang="en-IN" sz="1800" spc="-1" strike="noStrike">
              <a:solidFill>
                <a:srgbClr val="000000"/>
              </a:solidFill>
              <a:uFill>
                <a:solidFill>
                  <a:srgbClr val="ffffff"/>
                </a:solidFill>
              </a:uFill>
              <a:latin typeface="Arial"/>
            </a:endParaRPr>
          </a:p>
        </p:txBody>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Fork-Join framework implementation</a:t>
            </a:r>
            <a:endParaRPr b="0" lang="en-IN" sz="1800" spc="-1" strike="noStrike">
              <a:solidFill>
                <a:srgbClr val="000000"/>
              </a:solidFill>
              <a:uFill>
                <a:solidFill>
                  <a:srgbClr val="ffffff"/>
                </a:solidFill>
              </a:uFill>
              <a:latin typeface="Arial"/>
            </a:endParaRPr>
          </a:p>
        </p:txBody>
      </p:sp>
      <p:sp>
        <p:nvSpPr>
          <p:cNvPr id="760" name="CustomShape 2"/>
          <p:cNvSpPr/>
          <p:nvPr/>
        </p:nvSpPr>
        <p:spPr>
          <a:xfrm>
            <a:off x="1029600" y="1019880"/>
            <a:ext cx="7720920" cy="4515480"/>
          </a:xfrm>
          <a:prstGeom prst="rect">
            <a:avLst/>
          </a:prstGeom>
          <a:noFill/>
          <a:ln>
            <a:noFill/>
          </a:ln>
        </p:spPr>
        <p:style>
          <a:lnRef idx="0"/>
          <a:fillRef idx="0"/>
          <a:effectRef idx="0"/>
          <a:fontRef idx="minor"/>
        </p:style>
        <p:txBody>
          <a:bodyPr lIns="90000" rIns="90000" tIns="45000" bIns="45000"/>
          <a:p>
            <a:pPr>
              <a:lnSpc>
                <a:spcPct val="90000"/>
              </a:lnSpc>
            </a:pP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Basic threads (</a:t>
            </a:r>
            <a:r>
              <a:rPr b="0" lang="en-IN" sz="1600" spc="-1" strike="noStrike">
                <a:solidFill>
                  <a:srgbClr val="000000"/>
                </a:solidFill>
                <a:uFill>
                  <a:solidFill>
                    <a:srgbClr val="ffffff"/>
                  </a:solidFill>
                </a:uFill>
                <a:latin typeface="Georgia"/>
                <a:ea typeface="DejaVu Sans"/>
              </a:rPr>
              <a:t>Thread.start() , Thread.join()</a:t>
            </a:r>
            <a:r>
              <a:rPr b="0" lang="en-IN" sz="2600" spc="-1" strike="noStrike">
                <a:solidFill>
                  <a:srgbClr val="000000"/>
                </a:solidFill>
                <a:uFill>
                  <a:solidFill>
                    <a:srgbClr val="ffffff"/>
                  </a:solidFill>
                </a:uFill>
                <a:latin typeface="Georgia"/>
                <a:ea typeface="DejaVu Sans"/>
              </a:rPr>
              <a:t>)</a:t>
            </a:r>
            <a:endParaRPr b="0" lang="en-IN" sz="1800" spc="-1" strike="noStrike">
              <a:solidFill>
                <a:srgbClr val="000000"/>
              </a:solidFill>
              <a:uFill>
                <a:solidFill>
                  <a:srgbClr val="ffffff"/>
                </a:solidFill>
              </a:uFill>
              <a:latin typeface="Arial"/>
            </a:endParaRPr>
          </a:p>
          <a:p>
            <a:pPr lvl="1" marL="548640" indent="-270360">
              <a:lnSpc>
                <a:spcPct val="9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May require more threads than VM can support</a:t>
            </a: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Conventional thread pools</a:t>
            </a:r>
            <a:endParaRPr b="0" lang="en-IN" sz="1800" spc="-1" strike="noStrike">
              <a:solidFill>
                <a:srgbClr val="000000"/>
              </a:solidFill>
              <a:uFill>
                <a:solidFill>
                  <a:srgbClr val="ffffff"/>
                </a:solidFill>
              </a:uFill>
              <a:latin typeface="Arial"/>
            </a:endParaRPr>
          </a:p>
          <a:p>
            <a:pPr lvl="1" marL="548640" indent="-270360">
              <a:lnSpc>
                <a:spcPct val="9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Could run into thread starvation deadlock as fork join tasks spend much of the time waiting for other tasks</a:t>
            </a: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a:lnSpc>
                <a:spcPct val="90000"/>
              </a:lnSpc>
            </a:pPr>
            <a:r>
              <a:rPr b="0" lang="en-IN" sz="2600" spc="-1" strike="noStrike">
                <a:solidFill>
                  <a:srgbClr val="000000"/>
                </a:solidFill>
                <a:uFill>
                  <a:solidFill>
                    <a:srgbClr val="ffffff"/>
                  </a:solidFill>
                </a:uFill>
                <a:latin typeface="Georgia"/>
                <a:ea typeface="DejaVu Sans"/>
              </a:rPr>
              <a:t>ForkJoinPool is an optimized thread pool executor (for fork-join tasks) </a:t>
            </a:r>
            <a:endParaRPr b="0" lang="en-IN" sz="1800" spc="-1" strike="noStrike">
              <a:solidFill>
                <a:srgbClr val="000000"/>
              </a:solidFill>
              <a:uFill>
                <a:solidFill>
                  <a:srgbClr val="ffffff"/>
                </a:solidFill>
              </a:uFill>
              <a:latin typeface="Arial"/>
            </a:endParaRPr>
          </a:p>
        </p:txBody>
      </p:sp>
    </p:spTree>
  </p:cSld>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CustomShape 1"/>
          <p:cNvSpPr/>
          <p:nvPr/>
        </p:nvSpPr>
        <p:spPr>
          <a:xfrm>
            <a:off x="1024920" y="679320"/>
            <a:ext cx="5688720" cy="469188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400" spc="-1" strike="noStrike">
                <a:solidFill>
                  <a:srgbClr val="000000"/>
                </a:solidFill>
                <a:uFill>
                  <a:solidFill>
                    <a:srgbClr val="ffffff"/>
                  </a:solidFill>
                </a:uFill>
                <a:latin typeface="Georgia"/>
                <a:ea typeface="DejaVu Sans"/>
              </a:rPr>
              <a:t>ForkJoinTask as is could improve performance…</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400" spc="-1" strike="noStrike">
                <a:solidFill>
                  <a:srgbClr val="000000"/>
                </a:solidFill>
                <a:uFill>
                  <a:solidFill>
                    <a:srgbClr val="ffffff"/>
                  </a:solidFill>
                </a:uFill>
                <a:latin typeface="Georgia"/>
                <a:ea typeface="DejaVu Sans"/>
              </a:rPr>
              <a:t>However some boilerplate work is still needed. Is there a better way?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400" spc="-1" strike="noStrike">
                <a:solidFill>
                  <a:srgbClr val="000000"/>
                </a:solidFill>
                <a:uFill>
                  <a:solidFill>
                    <a:srgbClr val="ffffff"/>
                  </a:solidFill>
                </a:uFill>
                <a:latin typeface="Georgia"/>
                <a:ea typeface="DejaVu Sans"/>
              </a:rPr>
              <a:t>i.e. declarative specification of parallelization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62" name="Picture 1" descr=""/>
          <p:cNvPicPr/>
          <p:nvPr/>
        </p:nvPicPr>
        <p:blipFill>
          <a:blip r:embed="rId1"/>
          <a:stretch/>
        </p:blipFill>
        <p:spPr>
          <a:xfrm>
            <a:off x="7086600" y="4800600"/>
            <a:ext cx="2053440" cy="2053440"/>
          </a:xfrm>
          <a:prstGeom prst="rect">
            <a:avLst/>
          </a:prstGeom>
          <a:ln>
            <a:noFill/>
          </a:ln>
        </p:spPr>
      </p:pic>
      <p:sp>
        <p:nvSpPr>
          <p:cNvPr id="763" name="CustomShape 2"/>
          <p:cNvSpPr/>
          <p:nvPr/>
        </p:nvSpPr>
        <p:spPr>
          <a:xfrm>
            <a:off x="7785000" y="5130720"/>
            <a:ext cx="834120" cy="93924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ffffff"/>
                </a:solidFill>
                <a:uFill>
                  <a:solidFill>
                    <a:srgbClr val="ffffff"/>
                  </a:solidFill>
                </a:uFill>
                <a:latin typeface="Gill Sans MT"/>
                <a:ea typeface="DejaVu Sans"/>
              </a:rPr>
              <a:t>There is a better way </a:t>
            </a:r>
            <a:endParaRPr b="0" lang="en-IN" sz="1800" spc="-1" strike="noStrike">
              <a:solidFill>
                <a:srgbClr val="000000"/>
              </a:solidFill>
              <a:uFill>
                <a:solidFill>
                  <a:srgbClr val="ffffff"/>
                </a:solidFill>
              </a:uFill>
              <a:latin typeface="Arial"/>
            </a:endParaRPr>
          </a:p>
        </p:txBody>
      </p:sp>
      <p:sp>
        <p:nvSpPr>
          <p:cNvPr id="764" name="CustomShape 3"/>
          <p:cNvSpPr/>
          <p:nvPr/>
        </p:nvSpPr>
        <p:spPr>
          <a:xfrm>
            <a:off x="6781680" y="4724280"/>
            <a:ext cx="879840" cy="2129760"/>
          </a:xfrm>
          <a:prstGeom prst="rect">
            <a:avLst/>
          </a:prstGeom>
          <a:gradFill>
            <a:gsLst>
              <a:gs pos="0">
                <a:srgbClr val="ffffff"/>
              </a:gs>
              <a:gs pos="50000">
                <a:srgbClr val="ffffff"/>
              </a:gs>
              <a:gs pos="100000">
                <a:srgbClr val="ffffff"/>
              </a:gs>
            </a:gsLst>
            <a:lin ang="0"/>
          </a:gradFill>
          <a:ln>
            <a:noFill/>
          </a:ln>
        </p:spPr>
        <p:style>
          <a:lnRef idx="0"/>
          <a:fillRef idx="0"/>
          <a:effectRef idx="0"/>
          <a:fontRef idx="minor"/>
        </p:style>
      </p:sp>
      <p:sp>
        <p:nvSpPr>
          <p:cNvPr id="765" name="CustomShape 4"/>
          <p:cNvSpPr/>
          <p:nvPr/>
        </p:nvSpPr>
        <p:spPr>
          <a:xfrm>
            <a:off x="6591240" y="4724280"/>
            <a:ext cx="879840" cy="2129760"/>
          </a:xfrm>
          <a:prstGeom prst="rect">
            <a:avLst/>
          </a:prstGeom>
          <a:gradFill>
            <a:gsLst>
              <a:gs pos="0">
                <a:srgbClr val="ffffff"/>
              </a:gs>
              <a:gs pos="50000">
                <a:srgbClr val="ffffff"/>
              </a:gs>
              <a:gs pos="100000">
                <a:srgbClr val="ffffff"/>
              </a:gs>
            </a:gsLst>
            <a:lin ang="0"/>
          </a:gradFill>
          <a:ln>
            <a:noFill/>
          </a:ln>
        </p:spPr>
        <p:style>
          <a:lnRef idx="0"/>
          <a:fillRef idx="0"/>
          <a:effectRef idx="0"/>
          <a:fontRef idx="minor"/>
        </p:style>
      </p:sp>
    </p:spTree>
  </p:cSld>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761">
                                            <p:txEl>
                                              <p:pRg st="2" end="4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Few definitions</a:t>
            </a:r>
            <a:endParaRPr b="0" lang="en-IN" sz="1800" spc="-1" strike="noStrike">
              <a:solidFill>
                <a:srgbClr val="000000"/>
              </a:solidFill>
              <a:uFill>
                <a:solidFill>
                  <a:srgbClr val="ffffff"/>
                </a:solidFill>
              </a:uFill>
              <a:latin typeface="Arial"/>
            </a:endParaRPr>
          </a:p>
        </p:txBody>
      </p:sp>
      <p:sp>
        <p:nvSpPr>
          <p:cNvPr id="416" name="CustomShape 2"/>
          <p:cNvSpPr/>
          <p:nvPr/>
        </p:nvSpPr>
        <p:spPr>
          <a:xfrm>
            <a:off x="727200" y="853920"/>
            <a:ext cx="8355960" cy="448884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400" spc="-1" strike="noStrike" u="sng">
                <a:solidFill>
                  <a:srgbClr val="464653"/>
                </a:solidFill>
                <a:uFill>
                  <a:solidFill>
                    <a:srgbClr val="ffffff"/>
                  </a:solidFill>
                </a:uFill>
                <a:latin typeface="Georgia"/>
                <a:ea typeface="DejaVu Sans"/>
              </a:rPr>
              <a:t>Concurrency:</a:t>
            </a:r>
            <a:r>
              <a:rPr b="1" lang="en-IN" sz="2400" spc="-1" strike="noStrike">
                <a:solidFill>
                  <a:srgbClr val="464653"/>
                </a:solidFill>
                <a:uFill>
                  <a:solidFill>
                    <a:srgbClr val="ffffff"/>
                  </a:solidFill>
                </a:uFill>
                <a:latin typeface="Georgia"/>
                <a:ea typeface="DejaVu Sans"/>
              </a:rPr>
              <a:t> A condition that exists when at least two threads are </a:t>
            </a:r>
            <a:r>
              <a:rPr b="0" i="1" lang="en-IN" sz="2400" spc="-1" strike="noStrike">
                <a:solidFill>
                  <a:srgbClr val="464653"/>
                </a:solidFill>
                <a:uFill>
                  <a:solidFill>
                    <a:srgbClr val="ffffff"/>
                  </a:solidFill>
                </a:uFill>
                <a:latin typeface="Georgia"/>
                <a:ea typeface="DejaVu Sans"/>
              </a:rPr>
              <a:t>making progress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400" spc="-1" strike="noStrike" u="sng">
                <a:solidFill>
                  <a:srgbClr val="464653"/>
                </a:solidFill>
                <a:uFill>
                  <a:solidFill>
                    <a:srgbClr val="ffffff"/>
                  </a:solidFill>
                </a:uFill>
                <a:latin typeface="Georgia"/>
                <a:ea typeface="DejaVu Sans"/>
              </a:rPr>
              <a:t>Parallelism:</a:t>
            </a:r>
            <a:r>
              <a:rPr b="1" lang="en-IN" sz="2400" spc="-1" strike="noStrike">
                <a:solidFill>
                  <a:srgbClr val="464653"/>
                </a:solidFill>
                <a:uFill>
                  <a:solidFill>
                    <a:srgbClr val="ffffff"/>
                  </a:solidFill>
                </a:uFill>
                <a:latin typeface="Georgia"/>
                <a:ea typeface="DejaVu Sans"/>
              </a:rPr>
              <a:t> A condition that arises when at least two threads are executing </a:t>
            </a:r>
            <a:r>
              <a:rPr b="0" i="1" lang="en-IN" sz="2400" spc="-1" strike="noStrike">
                <a:solidFill>
                  <a:srgbClr val="464653"/>
                </a:solidFill>
                <a:uFill>
                  <a:solidFill>
                    <a:srgbClr val="ffffff"/>
                  </a:solidFill>
                </a:uFill>
                <a:latin typeface="Georgia"/>
                <a:ea typeface="DejaVu Sans"/>
              </a:rPr>
              <a:t>simultaneously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2400" spc="-1" strike="noStrike" u="sng">
                <a:solidFill>
                  <a:srgbClr val="464653"/>
                </a:solidFill>
                <a:uFill>
                  <a:solidFill>
                    <a:srgbClr val="ffffff"/>
                  </a:solidFill>
                </a:uFill>
                <a:latin typeface="Georgia"/>
                <a:ea typeface="DejaVu Sans"/>
              </a:rPr>
              <a:t>Multithreading:</a:t>
            </a:r>
            <a:r>
              <a:rPr b="1" lang="en-IN" sz="2400" spc="-1" strike="noStrike">
                <a:solidFill>
                  <a:srgbClr val="464653"/>
                </a:solidFill>
                <a:uFill>
                  <a:solidFill>
                    <a:srgbClr val="ffffff"/>
                  </a:solidFill>
                </a:uFill>
                <a:latin typeface="Georgia"/>
                <a:ea typeface="DejaVu Sans"/>
              </a:rPr>
              <a:t> Allows access to two or more threads. Execution occurs in more than one thread of control, using parallel or concurrent processing</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i="1" lang="en-IN" sz="1200" spc="-1" strike="noStrike">
                <a:solidFill>
                  <a:srgbClr val="464653"/>
                </a:solidFill>
                <a:uFill>
                  <a:solidFill>
                    <a:srgbClr val="ffffff"/>
                  </a:solidFill>
                </a:uFill>
                <a:latin typeface="Georgia"/>
                <a:ea typeface="DejaVu Sans"/>
              </a:rPr>
              <a:t>Source: Sun’s Multithreaded Programming Guide</a:t>
            </a:r>
            <a:endParaRPr b="0" lang="en-IN" sz="1800" spc="-1" strike="noStrike">
              <a:solidFill>
                <a:srgbClr val="000000"/>
              </a:solidFill>
              <a:uFill>
                <a:solidFill>
                  <a:srgbClr val="ffffff"/>
                </a:solidFill>
              </a:uFill>
              <a:latin typeface="Arial"/>
            </a:endParaRPr>
          </a:p>
          <a:p>
            <a:pPr>
              <a:lnSpc>
                <a:spcPct val="100000"/>
              </a:lnSpc>
            </a:pPr>
            <a:r>
              <a:rPr b="1" i="1" lang="en-IN" sz="1200" spc="-1" strike="noStrike">
                <a:solidFill>
                  <a:srgbClr val="464653"/>
                </a:solidFill>
                <a:uFill>
                  <a:solidFill>
                    <a:srgbClr val="ffffff"/>
                  </a:solidFill>
                </a:uFill>
                <a:latin typeface="Georgia"/>
                <a:ea typeface="DejaVu Sans"/>
              </a:rPr>
              <a:t> </a:t>
            </a:r>
            <a:r>
              <a:rPr b="1" i="1" lang="en-IN" sz="1200" spc="-1" strike="noStrike">
                <a:solidFill>
                  <a:srgbClr val="464653"/>
                </a:solidFill>
                <a:uFill>
                  <a:solidFill>
                    <a:srgbClr val="ffffff"/>
                  </a:solidFill>
                </a:uFill>
                <a:latin typeface="Georgia"/>
                <a:ea typeface="DejaVu Sans"/>
              </a:rPr>
              <a:t>http://dlc.sun.com/pdf/816-5137/816-5137.pdf</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457200" y="152280"/>
            <a:ext cx="8225640" cy="9867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Options for Transparent Parallelism</a:t>
            </a:r>
            <a:endParaRPr b="0" lang="en-IN" sz="1800" spc="-1" strike="noStrike">
              <a:solidFill>
                <a:srgbClr val="000000"/>
              </a:solidFill>
              <a:uFill>
                <a:solidFill>
                  <a:srgbClr val="ffffff"/>
                </a:solidFill>
              </a:uFill>
              <a:latin typeface="Arial"/>
            </a:endParaRPr>
          </a:p>
        </p:txBody>
      </p:sp>
      <p:sp>
        <p:nvSpPr>
          <p:cNvPr id="767" name="CustomShape 2"/>
          <p:cNvSpPr/>
          <p:nvPr/>
        </p:nvSpPr>
        <p:spPr>
          <a:xfrm>
            <a:off x="876240" y="970560"/>
            <a:ext cx="7666920" cy="1933920"/>
          </a:xfrm>
          <a:prstGeom prst="rect">
            <a:avLst/>
          </a:prstGeom>
          <a:noFill/>
          <a:ln>
            <a:noFill/>
          </a:ln>
        </p:spPr>
        <p:style>
          <a:lnRef idx="0"/>
          <a:fillRef idx="0"/>
          <a:effectRef idx="0"/>
          <a:fontRef idx="minor"/>
        </p:style>
        <p:txBody>
          <a:bodyPr lIns="90000" rIns="90000" tIns="45000" bIns="45000"/>
          <a:p>
            <a:pPr>
              <a:lnSpc>
                <a:spcPct val="100000"/>
              </a:lnSpc>
            </a:pPr>
            <a:r>
              <a:rPr b="0" lang="en-IN" sz="2600" spc="-1" strike="noStrike">
                <a:solidFill>
                  <a:srgbClr val="000000"/>
                </a:solidFill>
                <a:uFill>
                  <a:solidFill>
                    <a:srgbClr val="ffffff"/>
                  </a:solidFill>
                </a:uFill>
                <a:latin typeface="Georgia"/>
                <a:ea typeface="DejaVu Sans"/>
              </a:rPr>
              <a:t>ParallelArray</a:t>
            </a:r>
            <a:endParaRPr b="0" lang="en-IN" sz="1800" spc="-1" strike="noStrike">
              <a:solidFill>
                <a:srgbClr val="000000"/>
              </a:solidFill>
              <a:uFill>
                <a:solidFill>
                  <a:srgbClr val="ffffff"/>
                </a:solidFill>
              </a:uFill>
              <a:latin typeface="Arial"/>
            </a:endParaRPr>
          </a:p>
          <a:p>
            <a:pPr lvl="1" marL="548640" indent="-270360">
              <a:lnSpc>
                <a:spcPct val="10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ForkJoinPool with an array</a:t>
            </a:r>
            <a:endParaRPr b="0" lang="en-IN" sz="1800" spc="-1" strike="noStrike">
              <a:solidFill>
                <a:srgbClr val="000000"/>
              </a:solidFill>
              <a:uFill>
                <a:solidFill>
                  <a:srgbClr val="ffffff"/>
                </a:solidFill>
              </a:uFill>
              <a:latin typeface="Arial"/>
            </a:endParaRPr>
          </a:p>
          <a:p>
            <a:pPr lvl="1" marL="548640" indent="-270360">
              <a:lnSpc>
                <a:spcPct val="10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Versions for primitives and objects</a:t>
            </a:r>
            <a:endParaRPr b="0" lang="en-IN" sz="1800" spc="-1" strike="noStrike">
              <a:solidFill>
                <a:srgbClr val="000000"/>
              </a:solidFill>
              <a:uFill>
                <a:solidFill>
                  <a:srgbClr val="ffffff"/>
                </a:solidFill>
              </a:uFill>
              <a:latin typeface="Arial"/>
            </a:endParaRPr>
          </a:p>
          <a:p>
            <a:pPr lvl="1" marL="548640" indent="-270360">
              <a:lnSpc>
                <a:spcPct val="10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Provide parallel aggregate operations</a:t>
            </a:r>
            <a:endParaRPr b="0" lang="en-IN" sz="1800" spc="-1" strike="noStrike">
              <a:solidFill>
                <a:srgbClr val="000000"/>
              </a:solidFill>
              <a:uFill>
                <a:solidFill>
                  <a:srgbClr val="ffffff"/>
                </a:solidFill>
              </a:uFill>
              <a:latin typeface="Arial"/>
            </a:endParaRPr>
          </a:p>
          <a:p>
            <a:pPr lvl="1" marL="548640" indent="-270360">
              <a:lnSpc>
                <a:spcPct val="100000"/>
              </a:lnSpc>
              <a:buClr>
                <a:srgbClr val="9fb8cd"/>
              </a:buClr>
              <a:buSzPct val="76000"/>
              <a:buFont typeface="Wingdings" charset="2"/>
              <a:buChar char=""/>
            </a:pPr>
            <a:r>
              <a:rPr b="0" lang="en-IN" sz="2300" spc="-1" strike="noStrike">
                <a:solidFill>
                  <a:srgbClr val="464653"/>
                </a:solidFill>
                <a:uFill>
                  <a:solidFill>
                    <a:srgbClr val="ffffff"/>
                  </a:solidFill>
                </a:uFill>
                <a:latin typeface="Georgia"/>
                <a:ea typeface="DejaVu Sans"/>
              </a:rPr>
              <a:t>Can be used on JDK 6+ with extra166y package from </a:t>
            </a:r>
            <a:r>
              <a:rPr b="0" lang="en-IN" sz="1100" spc="-1" strike="noStrike" u="sng">
                <a:solidFill>
                  <a:srgbClr val="0000ff"/>
                </a:solidFill>
                <a:uFill>
                  <a:solidFill>
                    <a:srgbClr val="ffffff"/>
                  </a:solidFill>
                </a:uFill>
                <a:latin typeface="Georgia"/>
                <a:ea typeface="DejaVu Sans"/>
                <a:hlinkClick r:id="rId1"/>
              </a:rPr>
              <a:t>http://gee.cs.oswego.edu/dl/concurrency-interest/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768" name="Picture 6" descr=""/>
          <p:cNvPicPr/>
          <p:nvPr/>
        </p:nvPicPr>
        <p:blipFill>
          <a:blip r:embed="rId2"/>
          <a:stretch/>
        </p:blipFill>
        <p:spPr>
          <a:xfrm>
            <a:off x="2540160" y="3396960"/>
            <a:ext cx="4085280" cy="2910960"/>
          </a:xfrm>
          <a:prstGeom prst="rect">
            <a:avLst/>
          </a:prstGeom>
          <a:ln>
            <a:noFill/>
          </a:ln>
        </p:spPr>
      </p:pic>
    </p:spTree>
  </p:cSld>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9" name="Picture 3" descr=""/>
          <p:cNvPicPr/>
          <p:nvPr/>
        </p:nvPicPr>
        <p:blipFill>
          <a:blip r:embed="rId1"/>
          <a:stretch/>
        </p:blipFill>
        <p:spPr>
          <a:xfrm>
            <a:off x="833040" y="787320"/>
            <a:ext cx="7644240" cy="5914080"/>
          </a:xfrm>
          <a:prstGeom prst="rect">
            <a:avLst/>
          </a:prstGeom>
          <a:ln>
            <a:noFill/>
          </a:ln>
        </p:spPr>
      </p:pic>
      <p:sp>
        <p:nvSpPr>
          <p:cNvPr id="770" name="CustomShape 1"/>
          <p:cNvSpPr/>
          <p:nvPr/>
        </p:nvSpPr>
        <p:spPr>
          <a:xfrm>
            <a:off x="758880" y="304920"/>
            <a:ext cx="7949520" cy="75816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Example: ParallelArray Operations</a:t>
            </a:r>
            <a:endParaRPr b="0" lang="en-IN" sz="1800" spc="-1" strike="noStrike">
              <a:solidFill>
                <a:srgbClr val="000000"/>
              </a:solidFill>
              <a:uFill>
                <a:solidFill>
                  <a:srgbClr val="ffffff"/>
                </a:solidFill>
              </a:uFill>
              <a:latin typeface="Arial"/>
            </a:endParaRPr>
          </a:p>
        </p:txBody>
      </p:sp>
      <p:sp>
        <p:nvSpPr>
          <p:cNvPr id="771" name="CustomShape 2"/>
          <p:cNvSpPr/>
          <p:nvPr/>
        </p:nvSpPr>
        <p:spPr>
          <a:xfrm>
            <a:off x="1414440" y="4368960"/>
            <a:ext cx="5885640" cy="1037520"/>
          </a:xfrm>
          <a:prstGeom prst="rect">
            <a:avLst/>
          </a:prstGeom>
          <a:solidFill>
            <a:srgbClr val="4f81bd">
              <a:alpha val="35000"/>
            </a:srgbClr>
          </a:solidFill>
          <a:ln w="12600">
            <a:solidFill>
              <a:srgbClr val="969696"/>
            </a:solidFill>
            <a:round/>
          </a:ln>
        </p:spPr>
        <p:style>
          <a:lnRef idx="0"/>
          <a:fillRef idx="0"/>
          <a:effectRef idx="0"/>
          <a:fontRef idx="minor"/>
        </p:style>
      </p:sp>
      <p:sp>
        <p:nvSpPr>
          <p:cNvPr id="772" name="CustomShape 3"/>
          <p:cNvSpPr/>
          <p:nvPr/>
        </p:nvSpPr>
        <p:spPr>
          <a:xfrm>
            <a:off x="7250040" y="4711680"/>
            <a:ext cx="2004120" cy="115164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SQL like..  Batches operations in a single parallel step</a:t>
            </a:r>
            <a:endParaRPr b="0" lang="en-IN" sz="1800" spc="-1" strike="noStrike">
              <a:solidFill>
                <a:srgbClr val="000000"/>
              </a:solidFill>
              <a:uFill>
                <a:solidFill>
                  <a:srgbClr val="ffffff"/>
                </a:solidFill>
              </a:uFill>
              <a:latin typeface="Arial"/>
            </a:endParaRPr>
          </a:p>
        </p:txBody>
      </p:sp>
      <p:sp>
        <p:nvSpPr>
          <p:cNvPr id="773" name="CustomShape 4"/>
          <p:cNvSpPr/>
          <p:nvPr/>
        </p:nvSpPr>
        <p:spPr>
          <a:xfrm>
            <a:off x="1414440" y="5854680"/>
            <a:ext cx="5922000" cy="678600"/>
          </a:xfrm>
          <a:prstGeom prst="rect">
            <a:avLst/>
          </a:prstGeom>
          <a:solidFill>
            <a:srgbClr val="4f81bd">
              <a:alpha val="35000"/>
            </a:srgbClr>
          </a:solidFill>
          <a:ln w="12600">
            <a:solidFill>
              <a:srgbClr val="969696"/>
            </a:solidFill>
            <a:round/>
          </a:ln>
        </p:spPr>
        <p:style>
          <a:lnRef idx="0"/>
          <a:fillRef idx="0"/>
          <a:effectRef idx="0"/>
          <a:fontRef idx="minor"/>
        </p:style>
      </p:sp>
      <p:sp>
        <p:nvSpPr>
          <p:cNvPr id="774" name="CustomShape 5"/>
          <p:cNvSpPr/>
          <p:nvPr/>
        </p:nvSpPr>
        <p:spPr>
          <a:xfrm>
            <a:off x="7259760" y="6059520"/>
            <a:ext cx="1505520" cy="51300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Select max is a single step</a:t>
            </a:r>
            <a:endParaRPr b="0" lang="en-IN" sz="1800" spc="-1" strike="noStrike">
              <a:solidFill>
                <a:srgbClr val="000000"/>
              </a:solidFill>
              <a:uFill>
                <a:solidFill>
                  <a:srgbClr val="ffffff"/>
                </a:solidFill>
              </a:uFill>
              <a:latin typeface="Arial"/>
            </a:endParaRPr>
          </a:p>
        </p:txBody>
      </p:sp>
      <p:sp>
        <p:nvSpPr>
          <p:cNvPr id="775" name="CustomShape 6"/>
          <p:cNvSpPr/>
          <p:nvPr/>
        </p:nvSpPr>
        <p:spPr>
          <a:xfrm>
            <a:off x="1414440" y="1415880"/>
            <a:ext cx="6041160" cy="743760"/>
          </a:xfrm>
          <a:prstGeom prst="rect">
            <a:avLst/>
          </a:prstGeom>
          <a:solidFill>
            <a:srgbClr val="4f81bd">
              <a:alpha val="35000"/>
            </a:srgbClr>
          </a:solidFill>
          <a:ln w="12600">
            <a:solidFill>
              <a:srgbClr val="969696"/>
            </a:solidFill>
            <a:round/>
          </a:ln>
        </p:spPr>
        <p:style>
          <a:lnRef idx="0"/>
          <a:fillRef idx="0"/>
          <a:effectRef idx="0"/>
          <a:fontRef idx="minor"/>
        </p:style>
      </p:sp>
      <p:sp>
        <p:nvSpPr>
          <p:cNvPr id="776" name="CustomShape 7"/>
          <p:cNvSpPr/>
          <p:nvPr/>
        </p:nvSpPr>
        <p:spPr>
          <a:xfrm>
            <a:off x="7326360" y="1550880"/>
            <a:ext cx="1877400" cy="5122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 </a:t>
            </a:r>
            <a:r>
              <a:rPr b="1" lang="en-IN" sz="1400" spc="-1" strike="noStrike">
                <a:solidFill>
                  <a:srgbClr val="000000"/>
                </a:solidFill>
                <a:uFill>
                  <a:solidFill>
                    <a:srgbClr val="ffffff"/>
                  </a:solidFill>
                </a:uFill>
                <a:latin typeface="Georgia"/>
                <a:ea typeface="ＭＳ Ｐゴシック"/>
              </a:rPr>
              <a:t>A filter operation</a:t>
            </a:r>
            <a:endParaRPr b="0" lang="en-IN" sz="1800" spc="-1" strike="noStrike">
              <a:solidFill>
                <a:srgbClr val="000000"/>
              </a:solidFill>
              <a:uFill>
                <a:solidFill>
                  <a:srgbClr val="ffffff"/>
                </a:solidFill>
              </a:uFill>
              <a:latin typeface="Arial"/>
            </a:endParaRPr>
          </a:p>
        </p:txBody>
      </p:sp>
      <p:sp>
        <p:nvSpPr>
          <p:cNvPr id="777" name="CustomShape 8"/>
          <p:cNvSpPr/>
          <p:nvPr/>
        </p:nvSpPr>
        <p:spPr>
          <a:xfrm>
            <a:off x="1414440" y="3605040"/>
            <a:ext cx="5885640" cy="637560"/>
          </a:xfrm>
          <a:prstGeom prst="rect">
            <a:avLst/>
          </a:prstGeom>
          <a:solidFill>
            <a:srgbClr val="4f81bd">
              <a:alpha val="35000"/>
            </a:srgbClr>
          </a:solidFill>
          <a:ln w="12600">
            <a:solidFill>
              <a:srgbClr val="969696"/>
            </a:solidFill>
            <a:round/>
          </a:ln>
        </p:spPr>
        <p:style>
          <a:lnRef idx="0"/>
          <a:fillRef idx="0"/>
          <a:effectRef idx="0"/>
          <a:fontRef idx="minor"/>
        </p:style>
      </p:sp>
      <p:sp>
        <p:nvSpPr>
          <p:cNvPr id="778" name="CustomShape 9"/>
          <p:cNvSpPr/>
          <p:nvPr/>
        </p:nvSpPr>
        <p:spPr>
          <a:xfrm>
            <a:off x="7205760" y="3651120"/>
            <a:ext cx="1858320" cy="5122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 </a:t>
            </a:r>
            <a:r>
              <a:rPr b="1" lang="en-IN" sz="1400" spc="-1" strike="noStrike">
                <a:solidFill>
                  <a:srgbClr val="000000"/>
                </a:solidFill>
                <a:uFill>
                  <a:solidFill>
                    <a:srgbClr val="ffffff"/>
                  </a:solidFill>
                </a:uFill>
                <a:latin typeface="Georgia"/>
                <a:ea typeface="ＭＳ Ｐゴシック"/>
              </a:rPr>
              <a:t>A map operation</a:t>
            </a:r>
            <a:endParaRPr b="0" lang="en-IN" sz="1800" spc="-1" strike="noStrike">
              <a:solidFill>
                <a:srgbClr val="000000"/>
              </a:solidFill>
              <a:uFill>
                <a:solidFill>
                  <a:srgbClr val="ffffff"/>
                </a:solidFill>
              </a:uFill>
              <a:latin typeface="Arial"/>
            </a:endParaRPr>
          </a:p>
        </p:txBody>
      </p:sp>
      <p:sp>
        <p:nvSpPr>
          <p:cNvPr id="779" name="CustomShape 10"/>
          <p:cNvSpPr/>
          <p:nvPr/>
        </p:nvSpPr>
        <p:spPr>
          <a:xfrm>
            <a:off x="1414440" y="863640"/>
            <a:ext cx="6027120" cy="472320"/>
          </a:xfrm>
          <a:prstGeom prst="rect">
            <a:avLst/>
          </a:prstGeom>
          <a:solidFill>
            <a:srgbClr val="4f81bd">
              <a:alpha val="35000"/>
            </a:srgbClr>
          </a:solidFill>
          <a:ln w="12600">
            <a:solidFill>
              <a:srgbClr val="969696"/>
            </a:solidFill>
            <a:round/>
          </a:ln>
        </p:spPr>
        <p:style>
          <a:lnRef idx="0"/>
          <a:fillRef idx="0"/>
          <a:effectRef idx="0"/>
          <a:fontRef idx="minor"/>
        </p:style>
      </p:sp>
      <p:sp>
        <p:nvSpPr>
          <p:cNvPr id="780" name="CustomShape 11"/>
          <p:cNvSpPr/>
          <p:nvPr/>
        </p:nvSpPr>
        <p:spPr>
          <a:xfrm>
            <a:off x="7399440" y="600120"/>
            <a:ext cx="1562760" cy="72612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uFill>
                  <a:solidFill>
                    <a:srgbClr val="ffffff"/>
                  </a:solidFill>
                </a:uFill>
                <a:latin typeface="Georgia"/>
                <a:ea typeface="ＭＳ Ｐゴシック"/>
              </a:rPr>
              <a:t>ParallelArray created with ForkJoinPool</a:t>
            </a:r>
            <a:endParaRPr b="0" lang="en-IN" sz="1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dur="indefinite" nodeType="mainSeq">
                <p:childTnLst>
                  <p:par>
                    <p:cTn id="69" nodeType="clickEffect" fill="hold">
                      <p:stCondLst>
                        <p:cond delay="indefinite"/>
                      </p:stCondLst>
                      <p:childTnLst>
                        <p:par>
                          <p:cTn id="70" nodeType="withEffect" fill="hold">
                            <p:stCondLst>
                              <p:cond delay="0"/>
                            </p:stCondLst>
                            <p:childTnLst>
                              <p:par>
                                <p:cTn id="71" nodeType="clickEffect" fill="hold" presetClass="entr" presetID="1">
                                  <p:stCondLst>
                                    <p:cond delay="0"/>
                                  </p:stCondLst>
                                  <p:childTnLst>
                                    <p:set>
                                      <p:cBhvr>
                                        <p:cTn id="72" dur="1" fill="hold">
                                          <p:stCondLst>
                                            <p:cond delay="0"/>
                                          </p:stCondLst>
                                        </p:cTn>
                                        <p:tgtEl>
                                          <p:spTgt spid="779"/>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780"/>
                                        </p:tgtEl>
                                        <p:attrNameLst>
                                          <p:attrName>style.visibility</p:attrName>
                                        </p:attrNameLst>
                                      </p:cBhvr>
                                      <p:to>
                                        <p:strVal val="visible"/>
                                      </p:to>
                                    </p:set>
                                  </p:childTnLst>
                                </p:cTn>
                              </p:par>
                            </p:childTnLst>
                          </p:cTn>
                        </p:par>
                      </p:childTnLst>
                    </p:cTn>
                  </p:par>
                  <p:par>
                    <p:cTn id="75" nodeType="clickEffect" fill="hold">
                      <p:stCondLst>
                        <p:cond delay="indefinite"/>
                      </p:stCondLst>
                      <p:childTnLst>
                        <p:par>
                          <p:cTn id="76" nodeType="withEffect" fill="hold">
                            <p:stCondLst>
                              <p:cond delay="0"/>
                            </p:stCondLst>
                            <p:childTnLst>
                              <p:par>
                                <p:cTn id="77" nodeType="clickEffect" fill="hold" presetClass="entr" presetID="1">
                                  <p:stCondLst>
                                    <p:cond delay="0"/>
                                  </p:stCondLst>
                                  <p:childTnLst>
                                    <p:set>
                                      <p:cBhvr>
                                        <p:cTn id="78" dur="1" fill="hold">
                                          <p:stCondLst>
                                            <p:cond delay="0"/>
                                          </p:stCondLst>
                                        </p:cTn>
                                        <p:tgtEl>
                                          <p:spTgt spid="775"/>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776"/>
                                        </p:tgtEl>
                                        <p:attrNameLst>
                                          <p:attrName>style.visibility</p:attrName>
                                        </p:attrNameLst>
                                      </p:cBhvr>
                                      <p:to>
                                        <p:strVal val="visible"/>
                                      </p:to>
                                    </p:set>
                                  </p:childTnLst>
                                </p:cTn>
                              </p:par>
                            </p:childTnLst>
                          </p:cTn>
                        </p:par>
                      </p:childTnLst>
                    </p:cTn>
                  </p:par>
                  <p:par>
                    <p:cTn id="81" nodeType="clickEffect" fill="hold">
                      <p:stCondLst>
                        <p:cond delay="indefinite"/>
                      </p:stCondLst>
                      <p:childTnLst>
                        <p:par>
                          <p:cTn id="82" nodeType="withEffect" fill="hold">
                            <p:stCondLst>
                              <p:cond delay="0"/>
                            </p:stCondLst>
                            <p:childTnLst>
                              <p:par>
                                <p:cTn id="83" nodeType="clickEffect" fill="hold" presetClass="entr" presetID="1">
                                  <p:stCondLst>
                                    <p:cond delay="0"/>
                                  </p:stCondLst>
                                  <p:childTnLst>
                                    <p:set>
                                      <p:cBhvr>
                                        <p:cTn id="84" dur="1" fill="hold">
                                          <p:stCondLst>
                                            <p:cond delay="0"/>
                                          </p:stCondLst>
                                        </p:cTn>
                                        <p:tgtEl>
                                          <p:spTgt spid="777"/>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77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771"/>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772"/>
                                        </p:tgtEl>
                                        <p:attrNameLst>
                                          <p:attrName>style.visibility</p:attrName>
                                        </p:attrNameLst>
                                      </p:cBhvr>
                                      <p:to>
                                        <p:strVal val="visible"/>
                                      </p:to>
                                    </p:set>
                                  </p:childTnLst>
                                </p:cTn>
                              </p:par>
                            </p:childTnLst>
                          </p:cTn>
                        </p:par>
                      </p:childTnLst>
                    </p:cTn>
                  </p:par>
                  <p:par>
                    <p:cTn id="93" nodeType="clickEffect" fill="hold">
                      <p:stCondLst>
                        <p:cond delay="indefinite"/>
                      </p:stCondLst>
                      <p:childTnLst>
                        <p:par>
                          <p:cTn id="94" nodeType="withEffect" fill="hold">
                            <p:stCondLst>
                              <p:cond delay="0"/>
                            </p:stCondLst>
                            <p:childTnLst>
                              <p:par>
                                <p:cTn id="95" nodeType="clickEffect" fill="hold" presetClass="entr" presetID="1">
                                  <p:stCondLst>
                                    <p:cond delay="0"/>
                                  </p:stCondLst>
                                  <p:childTnLst>
                                    <p:set>
                                      <p:cBhvr>
                                        <p:cTn id="96" dur="1" fill="hold">
                                          <p:stCondLst>
                                            <p:cond delay="0"/>
                                          </p:stCondLst>
                                        </p:cTn>
                                        <p:tgtEl>
                                          <p:spTgt spid="773"/>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1054080" y="287280"/>
            <a:ext cx="8225640" cy="41148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Georgia"/>
                <a:ea typeface="DejaVu Sans"/>
              </a:rPr>
              <a:t>Lambda’s make life easier..</a:t>
            </a:r>
            <a:endParaRPr b="0" lang="en-IN" sz="1800" spc="-1" strike="noStrike">
              <a:solidFill>
                <a:srgbClr val="000000"/>
              </a:solidFill>
              <a:uFill>
                <a:solidFill>
                  <a:srgbClr val="ffffff"/>
                </a:solidFill>
              </a:uFill>
              <a:latin typeface="Arial"/>
            </a:endParaRPr>
          </a:p>
        </p:txBody>
      </p:sp>
      <p:pic>
        <p:nvPicPr>
          <p:cNvPr id="782" name="Picture 1" descr=""/>
          <p:cNvPicPr/>
          <p:nvPr/>
        </p:nvPicPr>
        <p:blipFill>
          <a:blip r:embed="rId1"/>
          <a:stretch/>
        </p:blipFill>
        <p:spPr>
          <a:xfrm>
            <a:off x="1155600" y="800280"/>
            <a:ext cx="5311440" cy="3729960"/>
          </a:xfrm>
          <a:prstGeom prst="rect">
            <a:avLst/>
          </a:prstGeom>
          <a:ln>
            <a:solidFill>
              <a:srgbClr val="000000"/>
            </a:solidFill>
          </a:ln>
        </p:spPr>
      </p:pic>
      <p:pic>
        <p:nvPicPr>
          <p:cNvPr id="783" name="Picture 4" descr=""/>
          <p:cNvPicPr/>
          <p:nvPr/>
        </p:nvPicPr>
        <p:blipFill>
          <a:blip r:embed="rId2"/>
          <a:stretch/>
        </p:blipFill>
        <p:spPr>
          <a:xfrm>
            <a:off x="1308240" y="4952880"/>
            <a:ext cx="5330160" cy="1405800"/>
          </a:xfrm>
          <a:prstGeom prst="rect">
            <a:avLst/>
          </a:prstGeom>
          <a:ln>
            <a:solidFill>
              <a:srgbClr val="000000"/>
            </a:solidFill>
          </a:ln>
        </p:spPr>
      </p:pic>
      <p:sp>
        <p:nvSpPr>
          <p:cNvPr id="784" name="CustomShape 2"/>
          <p:cNvSpPr/>
          <p:nvPr/>
        </p:nvSpPr>
        <p:spPr>
          <a:xfrm>
            <a:off x="6489720" y="2793960"/>
            <a:ext cx="2269440" cy="3488400"/>
          </a:xfrm>
          <a:prstGeom prst="curvedLeftArrow">
            <a:avLst>
              <a:gd name="adj1" fmla="val 25000"/>
              <a:gd name="adj2" fmla="val 50000"/>
              <a:gd name="adj3" fmla="val 25000"/>
            </a:avLst>
          </a:prstGeom>
          <a:gradFill>
            <a:gsLst>
              <a:gs pos="0">
                <a:srgbClr val="2e5f99"/>
              </a:gs>
              <a:gs pos="100000">
                <a:srgbClr val="3c7ac7"/>
              </a:gs>
            </a:gsLst>
            <a:lin ang="16200000"/>
          </a:gradFill>
          <a:ln w="9360">
            <a:solidFill>
              <a:srgbClr val="4a7ebb"/>
            </a:solidFill>
            <a:round/>
          </a:ln>
          <a:effectLst>
            <a:outerShdw dist="42840" dir="540000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IN" sz="1800" spc="-1" strike="noStrike">
                <a:solidFill>
                  <a:srgbClr val="000000"/>
                </a:solidFill>
                <a:uFill>
                  <a:solidFill>
                    <a:srgbClr val="ffffff"/>
                  </a:solidFill>
                </a:uFill>
                <a:latin typeface="Gill Sans MT"/>
                <a:ea typeface="DejaVu Sans"/>
              </a:rPr>
              <a:t>With Lambda’s</a:t>
            </a:r>
            <a:endParaRPr b="0" lang="en-IN" sz="1800" spc="-1" strike="noStrike">
              <a:solidFill>
                <a:srgbClr val="000000"/>
              </a:solidFill>
              <a:uFill>
                <a:solidFill>
                  <a:srgbClr val="ffffff"/>
                </a:solidFill>
              </a:uFill>
              <a:latin typeface="Arial"/>
            </a:endParaRPr>
          </a:p>
        </p:txBody>
      </p:sp>
    </p:spTree>
  </p:cSld>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784"/>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457200" y="228600"/>
            <a:ext cx="8225640" cy="910440"/>
          </a:xfrm>
          <a:prstGeom prst="rect">
            <a:avLst/>
          </a:prstGeom>
          <a:noFill/>
          <a:ln>
            <a:noFill/>
          </a:ln>
        </p:spPr>
        <p:style>
          <a:lnRef idx="0"/>
          <a:fillRef idx="0"/>
          <a:effectRef idx="0"/>
          <a:fontRef idx="minor"/>
        </p:style>
        <p:txBody>
          <a:bodyPr lIns="90000" rIns="90000" tIns="45000" bIns="45000" anchor="b"/>
          <a:p>
            <a:pPr>
              <a:lnSpc>
                <a:spcPct val="100000"/>
              </a:lnSpc>
            </a:pPr>
            <a:r>
              <a:rPr b="0" lang="en-IN" sz="3200" spc="-1" strike="noStrike">
                <a:solidFill>
                  <a:srgbClr val="464653"/>
                </a:solidFill>
                <a:uFill>
                  <a:solidFill>
                    <a:srgbClr val="ffffff"/>
                  </a:solidFill>
                </a:uFill>
                <a:latin typeface="Bookman Old Style"/>
                <a:ea typeface="DejaVu Sans"/>
              </a:rPr>
              <a:t>Fork-Join and Map-Reduce</a:t>
            </a:r>
            <a:endParaRPr b="0" lang="en-IN" sz="1800" spc="-1" strike="noStrike">
              <a:solidFill>
                <a:srgbClr val="000000"/>
              </a:solidFill>
              <a:uFill>
                <a:solidFill>
                  <a:srgbClr val="ffffff"/>
                </a:solidFill>
              </a:uFill>
              <a:latin typeface="Arial"/>
            </a:endParaRPr>
          </a:p>
        </p:txBody>
      </p:sp>
      <p:sp>
        <p:nvSpPr>
          <p:cNvPr id="786" name="CustomShape 2"/>
          <p:cNvSpPr/>
          <p:nvPr/>
        </p:nvSpPr>
        <p:spPr>
          <a:xfrm>
            <a:off x="1081080" y="966960"/>
            <a:ext cx="7373160" cy="51300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787" name="CustomShape 3"/>
          <p:cNvSpPr/>
          <p:nvPr/>
        </p:nvSpPr>
        <p:spPr>
          <a:xfrm>
            <a:off x="747000" y="6091200"/>
            <a:ext cx="4368600" cy="208440"/>
          </a:xfrm>
          <a:prstGeom prst="rect">
            <a:avLst/>
          </a:prstGeom>
          <a:noFill/>
          <a:ln>
            <a:noFill/>
          </a:ln>
        </p:spPr>
        <p:style>
          <a:lnRef idx="0"/>
          <a:fillRef idx="0"/>
          <a:effectRef idx="0"/>
          <a:fontRef idx="minor"/>
        </p:style>
        <p:txBody>
          <a:bodyPr wrap="none" lIns="90000" rIns="90000" tIns="45000" bIns="45000"/>
          <a:p>
            <a:pPr>
              <a:lnSpc>
                <a:spcPct val="100000"/>
              </a:lnSpc>
            </a:pPr>
            <a:r>
              <a:rPr b="0" i="1" lang="en-IN" sz="800" spc="-1" strike="noStrike">
                <a:solidFill>
                  <a:srgbClr val="000000"/>
                </a:solidFill>
                <a:uFill>
                  <a:solidFill>
                    <a:srgbClr val="ffffff"/>
                  </a:solidFill>
                </a:uFill>
                <a:latin typeface="Georgia"/>
                <a:ea typeface="ＭＳ Ｐゴシック"/>
              </a:rPr>
              <a:t>Source: http://www.macs.hw.ac.uk/cs/techreps/docs/files/HW-MACS-TR-0096.pdf</a:t>
            </a:r>
            <a:endParaRPr b="0" lang="en-IN" sz="1800" spc="-1" strike="noStrike">
              <a:solidFill>
                <a:srgbClr val="000000"/>
              </a:solidFill>
              <a:uFill>
                <a:solidFill>
                  <a:srgbClr val="ffffff"/>
                </a:solidFill>
              </a:uFill>
              <a:latin typeface="Arial"/>
            </a:endParaRPr>
          </a:p>
        </p:txBody>
      </p:sp>
      <p:graphicFrame>
        <p:nvGraphicFramePr>
          <p:cNvPr id="788" name="Table 4"/>
          <p:cNvGraphicFramePr/>
          <p:nvPr/>
        </p:nvGraphicFramePr>
        <p:xfrm>
          <a:off x="1015920" y="1104840"/>
          <a:ext cx="7606440" cy="4753440"/>
        </p:xfrm>
        <a:graphic>
          <a:graphicData uri="http://schemas.openxmlformats.org/drawingml/2006/table">
            <a:tbl>
              <a:tblPr/>
              <a:tblGrid>
                <a:gridCol w="1968480"/>
                <a:gridCol w="2781000"/>
                <a:gridCol w="2857320"/>
              </a:tblGrid>
              <a:tr h="3661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27ca3"/>
                    </a:solidFill>
                  </a:tcPr>
                </a:tc>
                <a:tc>
                  <a:txBody>
                    <a:bodyPr/>
                    <a:p>
                      <a:pPr>
                        <a:lnSpc>
                          <a:spcPct val="100000"/>
                        </a:lnSpc>
                      </a:pPr>
                      <a:r>
                        <a:rPr b="1" lang="en-IN" sz="1800" spc="-1" strike="noStrike">
                          <a:solidFill>
                            <a:srgbClr val="ffffff"/>
                          </a:solidFill>
                          <a:uFill>
                            <a:solidFill>
                              <a:srgbClr val="ffffff"/>
                            </a:solidFill>
                          </a:uFill>
                          <a:latin typeface="Georgia"/>
                        </a:rPr>
                        <a:t>Fork-Join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27ca3"/>
                    </a:solidFill>
                  </a:tcPr>
                </a:tc>
                <a:tc>
                  <a:txBody>
                    <a:bodyPr/>
                    <a:p>
                      <a:pPr>
                        <a:lnSpc>
                          <a:spcPct val="100000"/>
                        </a:lnSpc>
                      </a:pPr>
                      <a:r>
                        <a:rPr b="1" lang="en-IN" sz="1800" spc="-1" strike="noStrike">
                          <a:solidFill>
                            <a:srgbClr val="ffffff"/>
                          </a:solidFill>
                          <a:uFill>
                            <a:solidFill>
                              <a:srgbClr val="ffffff"/>
                            </a:solidFill>
                          </a:uFill>
                          <a:latin typeface="Georgia"/>
                        </a:rPr>
                        <a:t>Map-Reduce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27ca3"/>
                    </a:solidFill>
                  </a:tcPr>
                </a:tc>
              </a:tr>
              <a:tr h="640440">
                <a:tc>
                  <a:txBody>
                    <a:bodyPr/>
                    <a:p>
                      <a:pPr>
                        <a:lnSpc>
                          <a:spcPct val="100000"/>
                        </a:lnSpc>
                      </a:pPr>
                      <a:r>
                        <a:rPr b="0" lang="en-IN" sz="1800" spc="-1" strike="noStrike">
                          <a:solidFill>
                            <a:srgbClr val="000000"/>
                          </a:solidFill>
                          <a:uFill>
                            <a:solidFill>
                              <a:srgbClr val="ffffff"/>
                            </a:solidFill>
                          </a:uFill>
                          <a:latin typeface="Georgia"/>
                        </a:rPr>
                        <a:t>Processing on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Cores on a single compute node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Independent compute nodes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r>
              <a:tr h="640440">
                <a:tc>
                  <a:txBody>
                    <a:bodyPr/>
                    <a:p>
                      <a:pPr>
                        <a:lnSpc>
                          <a:spcPct val="100000"/>
                        </a:lnSpc>
                      </a:pPr>
                      <a:r>
                        <a:rPr b="0" lang="en-IN" sz="1800" spc="-1" strike="noStrike">
                          <a:solidFill>
                            <a:srgbClr val="000000"/>
                          </a:solidFill>
                          <a:uFill>
                            <a:solidFill>
                              <a:srgbClr val="ffffff"/>
                            </a:solidFill>
                          </a:uFill>
                          <a:latin typeface="Georgia"/>
                        </a:rPr>
                        <a:t>Division of tasks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Dynamic</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Decided at start-up</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r>
              <a:tr h="640440">
                <a:tc>
                  <a:txBody>
                    <a:bodyPr/>
                    <a:p>
                      <a:pPr>
                        <a:lnSpc>
                          <a:spcPct val="100000"/>
                        </a:lnSpc>
                      </a:pPr>
                      <a:r>
                        <a:rPr b="0" lang="en-IN" sz="1800" spc="-1" strike="noStrike">
                          <a:solidFill>
                            <a:srgbClr val="000000"/>
                          </a:solidFill>
                          <a:uFill>
                            <a:solidFill>
                              <a:srgbClr val="ffffff"/>
                            </a:solidFill>
                          </a:uFill>
                          <a:latin typeface="Georgia"/>
                        </a:rPr>
                        <a:t>Inter-task communication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Allowed</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No</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r>
              <a:tr h="640440">
                <a:tc>
                  <a:txBody>
                    <a:bodyPr/>
                    <a:p>
                      <a:pPr>
                        <a:lnSpc>
                          <a:spcPct val="100000"/>
                        </a:lnSpc>
                      </a:pPr>
                      <a:r>
                        <a:rPr b="0" lang="en-IN" sz="1800" spc="-1" strike="noStrike">
                          <a:solidFill>
                            <a:srgbClr val="000000"/>
                          </a:solidFill>
                          <a:uFill>
                            <a:solidFill>
                              <a:srgbClr val="ffffff"/>
                            </a:solidFill>
                          </a:uFill>
                          <a:latin typeface="Georgia"/>
                        </a:rPr>
                        <a:t>Task redistribution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Work-stealing</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Speculative execution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r>
              <a:tr h="640440">
                <a:tc>
                  <a:txBody>
                    <a:bodyPr/>
                    <a:p>
                      <a:pPr>
                        <a:lnSpc>
                          <a:spcPct val="100000"/>
                        </a:lnSpc>
                      </a:pPr>
                      <a:r>
                        <a:rPr b="0" lang="en-IN" sz="1800" spc="-1" strike="noStrike">
                          <a:solidFill>
                            <a:srgbClr val="000000"/>
                          </a:solidFill>
                          <a:uFill>
                            <a:solidFill>
                              <a:srgbClr val="ffffff"/>
                            </a:solidFill>
                          </a:uFill>
                          <a:latin typeface="Georgia"/>
                        </a:rPr>
                        <a:t>When to use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Data size that can be handled in a node</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c>
                  <a:txBody>
                    <a:bodyPr/>
                    <a:p>
                      <a:pPr>
                        <a:lnSpc>
                          <a:spcPct val="100000"/>
                        </a:lnSpc>
                      </a:pPr>
                      <a:r>
                        <a:rPr b="0" lang="en-IN" sz="1800" spc="-1" strike="noStrike">
                          <a:solidFill>
                            <a:srgbClr val="000000"/>
                          </a:solidFill>
                          <a:uFill>
                            <a:solidFill>
                              <a:srgbClr val="ffffff"/>
                            </a:solidFill>
                          </a:uFill>
                          <a:latin typeface="Georgia"/>
                        </a:rPr>
                        <a:t>Big Data</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5d7e0"/>
                    </a:solidFill>
                  </a:tcPr>
                </a:tc>
              </a:tr>
              <a:tr h="1185480">
                <a:tc>
                  <a:txBody>
                    <a:bodyPr/>
                    <a:p>
                      <a:pPr>
                        <a:lnSpc>
                          <a:spcPct val="100000"/>
                        </a:lnSpc>
                      </a:pPr>
                      <a:r>
                        <a:rPr b="0" lang="en-IN" sz="1800" spc="-1" strike="noStrike">
                          <a:solidFill>
                            <a:srgbClr val="000000"/>
                          </a:solidFill>
                          <a:uFill>
                            <a:solidFill>
                              <a:srgbClr val="ffffff"/>
                            </a:solidFill>
                          </a:uFill>
                          <a:latin typeface="Georgia"/>
                        </a:rPr>
                        <a:t>Speed-up</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Good speed-up according to #cores, works with decent size data</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c>
                  <a:txBody>
                    <a:bodyPr/>
                    <a:p>
                      <a:pPr>
                        <a:lnSpc>
                          <a:spcPct val="100000"/>
                        </a:lnSpc>
                      </a:pPr>
                      <a:r>
                        <a:rPr b="0" lang="en-IN" sz="1800" spc="-1" strike="noStrike">
                          <a:solidFill>
                            <a:srgbClr val="000000"/>
                          </a:solidFill>
                          <a:uFill>
                            <a:solidFill>
                              <a:srgbClr val="ffffff"/>
                            </a:solidFill>
                          </a:uFill>
                          <a:latin typeface="Georgia"/>
                        </a:rPr>
                        <a:t>Scales incredibly well for huge data sets</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becf0"/>
                    </a:solidFill>
                  </a:tcPr>
                </a:tc>
              </a:tr>
            </a:tbl>
          </a:graphicData>
        </a:graphic>
      </p:graphicFrame>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6642000" y="800280"/>
            <a:ext cx="2396520" cy="1837440"/>
          </a:xfrm>
          <a:prstGeom prst="rect">
            <a:avLst/>
          </a:prstGeom>
          <a:noFill/>
          <a:ln>
            <a:noFill/>
          </a:ln>
        </p:spPr>
        <p:style>
          <a:lnRef idx="0"/>
          <a:fillRef idx="0"/>
          <a:effectRef idx="0"/>
          <a:fontRef idx="minor"/>
        </p:style>
        <p:txBody>
          <a:bodyPr lIns="90000" rIns="90000" tIns="45000" bIns="45000" anchor="b"/>
          <a:p>
            <a:r>
              <a:rPr b="0" lang="en-IN" sz="1800" spc="-1" strike="noStrike">
                <a:solidFill>
                  <a:srgbClr val="464653"/>
                </a:solidFill>
                <a:uFill>
                  <a:solidFill>
                    <a:srgbClr val="ffffff"/>
                  </a:solidFill>
                </a:uFill>
                <a:latin typeface="Georgia"/>
                <a:ea typeface="DejaVu Sans"/>
              </a:rPr>
              <a:t>Concurrency</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0" lang="en-IN" sz="1800" spc="-1" strike="noStrike">
                <a:solidFill>
                  <a:srgbClr val="464653"/>
                </a:solidFill>
                <a:uFill>
                  <a:solidFill>
                    <a:srgbClr val="ffffff"/>
                  </a:solidFill>
                </a:uFill>
                <a:latin typeface="Georgia"/>
                <a:ea typeface="DejaVu Sans"/>
              </a:rPr>
              <a:t>        </a:t>
            </a:r>
            <a:r>
              <a:rPr b="0" lang="en-IN" sz="1800" spc="-1" strike="noStrike">
                <a:solidFill>
                  <a:srgbClr val="464653"/>
                </a:solidFill>
                <a:uFill>
                  <a:solidFill>
                    <a:srgbClr val="ffffff"/>
                  </a:solidFill>
                </a:uFill>
                <a:latin typeface="Georgia"/>
                <a:ea typeface="DejaVu Sans"/>
              </a:rPr>
              <a:t>vs</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r>
              <a:rPr b="0" lang="en-IN" sz="1800" spc="-1" strike="noStrike">
                <a:solidFill>
                  <a:srgbClr val="464653"/>
                </a:solidFill>
                <a:uFill>
                  <a:solidFill>
                    <a:srgbClr val="ffffff"/>
                  </a:solidFill>
                </a:uFill>
                <a:latin typeface="Georgia"/>
                <a:ea typeface="DejaVu Sans"/>
              </a:rPr>
              <a:t>Parallelism</a:t>
            </a:r>
            <a:endParaRPr b="0" lang="en-IN" sz="1800" spc="-1" strike="noStrike">
              <a:solidFill>
                <a:srgbClr val="000000"/>
              </a:solidFill>
              <a:uFill>
                <a:solidFill>
                  <a:srgbClr val="ffffff"/>
                </a:solidFill>
              </a:uFill>
              <a:latin typeface="Arial"/>
            </a:endParaRPr>
          </a:p>
          <a:p>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418" name="Content Placeholder 3" descr=""/>
          <p:cNvPicPr/>
          <p:nvPr/>
        </p:nvPicPr>
        <p:blipFill>
          <a:blip r:embed="rId1"/>
          <a:srcRect l="-932" t="-1361" r="-576" b="-2993"/>
          <a:stretch/>
        </p:blipFill>
        <p:spPr>
          <a:xfrm>
            <a:off x="897480" y="439560"/>
            <a:ext cx="5422320" cy="2235960"/>
          </a:xfrm>
          <a:prstGeom prst="rect">
            <a:avLst/>
          </a:prstGeom>
          <a:ln>
            <a:noFill/>
          </a:ln>
        </p:spPr>
      </p:pic>
      <p:pic>
        <p:nvPicPr>
          <p:cNvPr id="419" name="Picture 4" descr=""/>
          <p:cNvPicPr/>
          <p:nvPr/>
        </p:nvPicPr>
        <p:blipFill>
          <a:blip r:embed="rId2"/>
          <a:stretch/>
        </p:blipFill>
        <p:spPr>
          <a:xfrm>
            <a:off x="3162240" y="3416400"/>
            <a:ext cx="5736600" cy="2866320"/>
          </a:xfrm>
          <a:prstGeom prst="rect">
            <a:avLst/>
          </a:prstGeom>
          <a:ln>
            <a:noFill/>
          </a:ln>
        </p:spPr>
      </p:pic>
      <p:sp>
        <p:nvSpPr>
          <p:cNvPr id="420" name="CustomShape 2"/>
          <p:cNvSpPr/>
          <p:nvPr/>
        </p:nvSpPr>
        <p:spPr>
          <a:xfrm flipV="1" rot="16200000">
            <a:off x="7505640" y="2930400"/>
            <a:ext cx="463320" cy="336240"/>
          </a:xfrm>
          <a:prstGeom prst="leftArrow">
            <a:avLst>
              <a:gd name="adj1" fmla="val 50000"/>
              <a:gd name="adj2" fmla="val 50000"/>
            </a:avLst>
          </a:prstGeom>
          <a:solidFill>
            <a:srgbClr val="c0504d">
              <a:alpha val="15000"/>
            </a:srgbClr>
          </a:solidFill>
          <a:ln w="9360">
            <a:solidFill>
              <a:srgbClr val="d9d9d9"/>
            </a:solidFill>
            <a:round/>
          </a:ln>
        </p:spPr>
        <p:style>
          <a:lnRef idx="0"/>
          <a:fillRef idx="0"/>
          <a:effectRef idx="0"/>
          <a:fontRef idx="minor"/>
        </p:style>
      </p:sp>
      <p:sp>
        <p:nvSpPr>
          <p:cNvPr id="421" name="CustomShape 3"/>
          <p:cNvSpPr/>
          <p:nvPr/>
        </p:nvSpPr>
        <p:spPr>
          <a:xfrm flipV="1">
            <a:off x="5803920" y="871920"/>
            <a:ext cx="463320" cy="336240"/>
          </a:xfrm>
          <a:prstGeom prst="leftArrow">
            <a:avLst>
              <a:gd name="adj1" fmla="val 50000"/>
              <a:gd name="adj2" fmla="val 50000"/>
            </a:avLst>
          </a:prstGeom>
          <a:solidFill>
            <a:srgbClr val="c0504d">
              <a:alpha val="15000"/>
            </a:srgbClr>
          </a:solidFill>
          <a:ln w="9360">
            <a:solidFill>
              <a:srgbClr val="d9d9d9"/>
            </a:solidFill>
            <a:round/>
          </a:ln>
        </p:spPr>
        <p:style>
          <a:lnRef idx="0"/>
          <a:fillRef idx="0"/>
          <a:effectRef idx="0"/>
          <a:fontRef idx="minor"/>
        </p:style>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612360" y="228240"/>
            <a:ext cx="8141760" cy="97920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What is threads? LWP</a:t>
            </a:r>
            <a:endParaRPr b="0" lang="en-IN" sz="1800" spc="-1" strike="noStrike">
              <a:solidFill>
                <a:srgbClr val="000000"/>
              </a:solidFill>
              <a:uFill>
                <a:solidFill>
                  <a:srgbClr val="ffffff"/>
                </a:solidFill>
              </a:uFill>
              <a:latin typeface="Arial"/>
            </a:endParaRPr>
          </a:p>
        </p:txBody>
      </p:sp>
      <p:sp>
        <p:nvSpPr>
          <p:cNvPr id="423"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24" name="CustomShape 3"/>
          <p:cNvSpPr/>
          <p:nvPr/>
        </p:nvSpPr>
        <p:spPr>
          <a:xfrm>
            <a:off x="612360" y="1599840"/>
            <a:ext cx="8141760" cy="4484160"/>
          </a:xfrm>
          <a:prstGeom prst="rect">
            <a:avLst/>
          </a:prstGeom>
          <a:noFill/>
          <a:ln>
            <a:noFill/>
          </a:ln>
        </p:spPr>
        <p:style>
          <a:lnRef idx="0"/>
          <a:fillRef idx="0"/>
          <a:effectRef idx="0"/>
          <a:fontRef idx="minor"/>
        </p:style>
      </p:sp>
      <p:pic>
        <p:nvPicPr>
          <p:cNvPr id="425" name="Picture 5" descr=""/>
          <p:cNvPicPr/>
          <p:nvPr/>
        </p:nvPicPr>
        <p:blipFill>
          <a:blip r:embed="rId1"/>
          <a:stretch/>
        </p:blipFill>
        <p:spPr>
          <a:xfrm>
            <a:off x="228240" y="1294920"/>
            <a:ext cx="8903880" cy="4941360"/>
          </a:xfrm>
          <a:prstGeom prst="rect">
            <a:avLst/>
          </a:prstGeom>
          <a:ln w="9360">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 descr=""/>
          <p:cNvPicPr/>
          <p:nvPr/>
        </p:nvPicPr>
        <p:blipFill>
          <a:blip r:embed="rId1"/>
          <a:stretch/>
        </p:blipFill>
        <p:spPr>
          <a:xfrm>
            <a:off x="180000" y="559080"/>
            <a:ext cx="8825760" cy="575856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612360" y="228240"/>
            <a:ext cx="8141760" cy="979560"/>
          </a:xfrm>
          <a:prstGeom prst="rect">
            <a:avLst/>
          </a:prstGeom>
          <a:noFill/>
          <a:ln>
            <a:noFill/>
          </a:ln>
        </p:spPr>
        <p:style>
          <a:lnRef idx="0"/>
          <a:fillRef idx="0"/>
          <a:effectRef idx="0"/>
          <a:fontRef idx="minor"/>
        </p:style>
        <p:txBody>
          <a:bodyPr lIns="90000" rIns="90000" tIns="45000" bIns="45000" anchor="ctr"/>
          <a:p>
            <a:r>
              <a:rPr b="0" lang="en-IN" sz="4400" spc="-1" strike="noStrike">
                <a:solidFill>
                  <a:srgbClr val="775f55"/>
                </a:solidFill>
                <a:uFill>
                  <a:solidFill>
                    <a:srgbClr val="ffffff"/>
                  </a:solidFill>
                </a:uFill>
                <a:latin typeface="Tw Cen MT"/>
                <a:ea typeface="DejaVu Sans"/>
              </a:rPr>
              <a:t>Creating threads in </a:t>
            </a:r>
            <a:endParaRPr b="0" lang="en-IN" sz="1800" spc="-1" strike="noStrike">
              <a:solidFill>
                <a:srgbClr val="000000"/>
              </a:solidFill>
              <a:uFill>
                <a:solidFill>
                  <a:srgbClr val="ffffff"/>
                </a:solidFill>
              </a:uFill>
              <a:latin typeface="Arial"/>
            </a:endParaRPr>
          </a:p>
          <a:p>
            <a:pPr>
              <a:lnSpc>
                <a:spcPct val="100000"/>
              </a:lnSpc>
            </a:pPr>
            <a:r>
              <a:rPr b="0" lang="en-IN" sz="4400" spc="-1" strike="noStrike">
                <a:solidFill>
                  <a:srgbClr val="775f55"/>
                </a:solidFill>
                <a:uFill>
                  <a:solidFill>
                    <a:srgbClr val="ffffff"/>
                  </a:solidFill>
                </a:uFill>
                <a:latin typeface="Tw Cen MT"/>
                <a:ea typeface="DejaVu Sans"/>
              </a:rPr>
              <a:t>Java?</a:t>
            </a:r>
            <a:endParaRPr b="0" lang="en-IN" sz="1800" spc="-1" strike="noStrike">
              <a:solidFill>
                <a:srgbClr val="000000"/>
              </a:solidFill>
              <a:uFill>
                <a:solidFill>
                  <a:srgbClr val="ffffff"/>
                </a:solidFill>
              </a:uFill>
              <a:latin typeface="Arial"/>
            </a:endParaRPr>
          </a:p>
        </p:txBody>
      </p:sp>
      <p:sp>
        <p:nvSpPr>
          <p:cNvPr id="428"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29" name="CustomShape 3"/>
          <p:cNvSpPr/>
          <p:nvPr/>
        </p:nvSpPr>
        <p:spPr>
          <a:xfrm>
            <a:off x="612360" y="1599840"/>
            <a:ext cx="8141760" cy="4484160"/>
          </a:xfrm>
          <a:prstGeom prst="rect">
            <a:avLst/>
          </a:prstGeom>
          <a:noFill/>
          <a:ln>
            <a:noFill/>
          </a:ln>
        </p:spPr>
        <p:style>
          <a:lnRef idx="0"/>
          <a:fillRef idx="0"/>
          <a:effectRef idx="0"/>
          <a:fontRef idx="minor"/>
        </p:style>
        <p:txBody>
          <a:bodyPr lIns="90000" rIns="90000" tIns="45000" bIns="45000"/>
          <a:p>
            <a:pPr marL="216000" indent="-205200">
              <a:lnSpc>
                <a:spcPct val="100000"/>
              </a:lnSpc>
              <a:buClr>
                <a:srgbClr val="000000"/>
              </a:buClr>
              <a:buSzPct val="60000"/>
              <a:buFont typeface="Wingdings" charset="2"/>
              <a:buChar char=""/>
            </a:pPr>
            <a:r>
              <a:rPr b="0" lang="en-IN" sz="1800" spc="-1" strike="noStrike">
                <a:solidFill>
                  <a:srgbClr val="000000"/>
                </a:solidFill>
                <a:uFill>
                  <a:solidFill>
                    <a:srgbClr val="ffffff"/>
                  </a:solidFill>
                </a:uFill>
                <a:latin typeface="Tw Cen MT"/>
                <a:ea typeface="DejaVu Sans"/>
              </a:rPr>
              <a:t>Implements Runnable interface</a:t>
            </a: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1800" spc="-1" strike="noStrike">
                <a:solidFill>
                  <a:srgbClr val="000000"/>
                </a:solidFill>
                <a:uFill>
                  <a:solidFill>
                    <a:srgbClr val="ffffff"/>
                  </a:solidFill>
                </a:uFill>
                <a:latin typeface="Tw Cen MT"/>
                <a:ea typeface="DejaVu Sans"/>
              </a:rPr>
              <a:t>Extending Thread class……..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1800" spc="-1" strike="noStrike">
                <a:solidFill>
                  <a:srgbClr val="000000"/>
                </a:solidFill>
                <a:uFill>
                  <a:solidFill>
                    <a:srgbClr val="ffffff"/>
                  </a:solidFill>
                </a:uFill>
                <a:latin typeface="Tw Cen MT"/>
                <a:ea typeface="DejaVu Sans"/>
              </a:rPr>
              <a:t>Job and Worker analogy…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pic>
        <p:nvPicPr>
          <p:cNvPr id="430" name="Picture 5" descr=""/>
          <p:cNvPicPr/>
          <p:nvPr/>
        </p:nvPicPr>
        <p:blipFill>
          <a:blip r:embed="rId1"/>
          <a:stretch/>
        </p:blipFill>
        <p:spPr>
          <a:xfrm>
            <a:off x="360" y="3580920"/>
            <a:ext cx="7303680" cy="3265200"/>
          </a:xfrm>
          <a:prstGeom prst="rect">
            <a:avLst/>
          </a:prstGeom>
          <a:ln w="9360">
            <a:noFill/>
          </a:ln>
        </p:spPr>
      </p:pic>
      <p:pic>
        <p:nvPicPr>
          <p:cNvPr id="431" name="Picture 1" descr=""/>
          <p:cNvPicPr/>
          <p:nvPr/>
        </p:nvPicPr>
        <p:blipFill>
          <a:blip r:embed="rId2"/>
          <a:stretch/>
        </p:blipFill>
        <p:spPr>
          <a:xfrm>
            <a:off x="5333760" y="228240"/>
            <a:ext cx="3798360" cy="3503160"/>
          </a:xfrm>
          <a:prstGeom prst="rect">
            <a:avLst/>
          </a:prstGeom>
          <a:ln w="9360">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612360" y="228240"/>
            <a:ext cx="8141760" cy="9795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Understanding   join() method</a:t>
            </a:r>
            <a:endParaRPr b="0" lang="en-IN" sz="1800" spc="-1" strike="noStrike">
              <a:solidFill>
                <a:srgbClr val="000000"/>
              </a:solidFill>
              <a:uFill>
                <a:solidFill>
                  <a:srgbClr val="ffffff"/>
                </a:solidFill>
              </a:uFill>
              <a:latin typeface="Arial"/>
            </a:endParaRPr>
          </a:p>
        </p:txBody>
      </p:sp>
      <p:sp>
        <p:nvSpPr>
          <p:cNvPr id="433"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34" name="CustomShape 3"/>
          <p:cNvSpPr/>
          <p:nvPr/>
        </p:nvSpPr>
        <p:spPr>
          <a:xfrm>
            <a:off x="612360" y="1599840"/>
            <a:ext cx="8141760" cy="4484160"/>
          </a:xfrm>
          <a:prstGeom prst="rect">
            <a:avLst/>
          </a:prstGeom>
          <a:noFill/>
          <a:ln>
            <a:noFill/>
          </a:ln>
        </p:spPr>
        <p:style>
          <a:lnRef idx="0"/>
          <a:fillRef idx="0"/>
          <a:effectRef idx="0"/>
          <a:fontRef idx="minor"/>
        </p:style>
      </p:sp>
      <p:pic>
        <p:nvPicPr>
          <p:cNvPr id="435" name="Picture 6" descr=""/>
          <p:cNvPicPr/>
          <p:nvPr/>
        </p:nvPicPr>
        <p:blipFill>
          <a:blip r:embed="rId1"/>
          <a:stretch/>
        </p:blipFill>
        <p:spPr>
          <a:xfrm>
            <a:off x="304560" y="1447560"/>
            <a:ext cx="8141760" cy="4636800"/>
          </a:xfrm>
          <a:prstGeom prst="rect">
            <a:avLst/>
          </a:prstGeom>
          <a:ln w="9360">
            <a:noFill/>
          </a:ln>
        </p:spPr>
      </p:pic>
      <p:pic>
        <p:nvPicPr>
          <p:cNvPr id="436" name="Picture 2" descr=""/>
          <p:cNvPicPr/>
          <p:nvPr/>
        </p:nvPicPr>
        <p:blipFill>
          <a:blip r:embed="rId2"/>
          <a:stretch/>
        </p:blipFill>
        <p:spPr>
          <a:xfrm>
            <a:off x="4647960" y="3276360"/>
            <a:ext cx="2069280" cy="1060200"/>
          </a:xfrm>
          <a:prstGeom prst="rect">
            <a:avLst/>
          </a:prstGeom>
          <a:ln w="9360">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456840" y="274680"/>
            <a:ext cx="8218080" cy="32328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2000" spc="-1" strike="noStrike">
                <a:solidFill>
                  <a:srgbClr val="775f55"/>
                </a:solidFill>
                <a:uFill>
                  <a:solidFill>
                    <a:srgbClr val="ffffff"/>
                  </a:solidFill>
                </a:uFill>
                <a:latin typeface="Tw Cen MT"/>
                <a:ea typeface="굴림"/>
              </a:rPr>
              <a:t>Checking thread priorities</a:t>
            </a:r>
            <a:endParaRPr b="0" lang="en-IN" sz="1800" spc="-1" strike="noStrike">
              <a:solidFill>
                <a:srgbClr val="000000"/>
              </a:solidFill>
              <a:uFill>
                <a:solidFill>
                  <a:srgbClr val="ffffff"/>
                </a:solidFill>
              </a:uFill>
              <a:latin typeface="Arial"/>
            </a:endParaRPr>
          </a:p>
        </p:txBody>
      </p:sp>
      <p:sp>
        <p:nvSpPr>
          <p:cNvPr id="438"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pic>
        <p:nvPicPr>
          <p:cNvPr id="439" name="Picture 2" descr=""/>
          <p:cNvPicPr/>
          <p:nvPr/>
        </p:nvPicPr>
        <p:blipFill>
          <a:blip r:embed="rId1"/>
          <a:stretch/>
        </p:blipFill>
        <p:spPr>
          <a:xfrm>
            <a:off x="360" y="975960"/>
            <a:ext cx="9132480" cy="5870160"/>
          </a:xfrm>
          <a:prstGeom prst="rect">
            <a:avLst/>
          </a:prstGeom>
          <a:ln w="9360">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 descr=""/>
          <p:cNvPicPr/>
          <p:nvPr/>
        </p:nvPicPr>
        <p:blipFill>
          <a:blip r:embed="rId1"/>
          <a:stretch/>
        </p:blipFill>
        <p:spPr>
          <a:xfrm>
            <a:off x="817920" y="739800"/>
            <a:ext cx="7543440" cy="53910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 descr=""/>
          <p:cNvPicPr/>
          <p:nvPr/>
        </p:nvPicPr>
        <p:blipFill>
          <a:blip r:embed="rId1"/>
          <a:stretch/>
        </p:blipFill>
        <p:spPr>
          <a:xfrm>
            <a:off x="970560" y="1068480"/>
            <a:ext cx="7244640" cy="47394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 descr=""/>
          <p:cNvPicPr/>
          <p:nvPr/>
        </p:nvPicPr>
        <p:blipFill>
          <a:blip r:embed="rId1"/>
          <a:stretch/>
        </p:blipFill>
        <p:spPr>
          <a:xfrm>
            <a:off x="932400" y="973440"/>
            <a:ext cx="7320600" cy="49298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 descr=""/>
          <p:cNvPicPr/>
          <p:nvPr/>
        </p:nvPicPr>
        <p:blipFill>
          <a:blip r:embed="rId1"/>
          <a:stretch/>
        </p:blipFill>
        <p:spPr>
          <a:xfrm>
            <a:off x="932400" y="1078200"/>
            <a:ext cx="7320600" cy="472032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 descr=""/>
          <p:cNvPicPr/>
          <p:nvPr/>
        </p:nvPicPr>
        <p:blipFill>
          <a:blip r:embed="rId1"/>
          <a:stretch/>
        </p:blipFill>
        <p:spPr>
          <a:xfrm>
            <a:off x="1099080" y="1040040"/>
            <a:ext cx="6987240" cy="4796640"/>
          </a:xfrm>
          <a:prstGeom prst="rect">
            <a:avLst/>
          </a:prstGeom>
          <a:ln>
            <a:noFill/>
          </a:ln>
        </p:spPr>
      </p:pic>
      <p:pic>
        <p:nvPicPr>
          <p:cNvPr id="444" name="" descr=""/>
          <p:cNvPicPr/>
          <p:nvPr/>
        </p:nvPicPr>
        <p:blipFill>
          <a:blip r:embed="rId2"/>
          <a:stretch/>
        </p:blipFill>
        <p:spPr>
          <a:xfrm>
            <a:off x="1099080" y="2592000"/>
            <a:ext cx="7632000" cy="397368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533160" y="457200"/>
            <a:ext cx="8218080" cy="62820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굴림"/>
              </a:rPr>
              <a:t>volatile</a:t>
            </a:r>
            <a:endParaRPr b="0" lang="en-IN" sz="1800" spc="-1" strike="noStrike">
              <a:solidFill>
                <a:srgbClr val="000000"/>
              </a:solidFill>
              <a:uFill>
                <a:solidFill>
                  <a:srgbClr val="ffffff"/>
                </a:solidFill>
              </a:uFill>
              <a:latin typeface="Arial"/>
            </a:endParaRPr>
          </a:p>
        </p:txBody>
      </p:sp>
      <p:sp>
        <p:nvSpPr>
          <p:cNvPr id="446" name="CustomShape 2"/>
          <p:cNvSpPr/>
          <p:nvPr/>
        </p:nvSpPr>
        <p:spPr>
          <a:xfrm>
            <a:off x="457200" y="1143000"/>
            <a:ext cx="7710120" cy="5200200"/>
          </a:xfrm>
          <a:prstGeom prst="rect">
            <a:avLst/>
          </a:prstGeom>
          <a:noFill/>
          <a:ln>
            <a:noFill/>
          </a:ln>
        </p:spPr>
        <p:style>
          <a:lnRef idx="0"/>
          <a:fillRef idx="0"/>
          <a:effectRef idx="0"/>
          <a:fontRef idx="minor"/>
        </p:style>
      </p:sp>
      <p:sp>
        <p:nvSpPr>
          <p:cNvPr id="447" name="CustomShape 3"/>
          <p:cNvSpPr/>
          <p:nvPr/>
        </p:nvSpPr>
        <p:spPr>
          <a:xfrm>
            <a:off x="3123720" y="6244920"/>
            <a:ext cx="2883960" cy="4647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pic>
        <p:nvPicPr>
          <p:cNvPr id="448" name="" descr=""/>
          <p:cNvPicPr/>
          <p:nvPr/>
        </p:nvPicPr>
        <p:blipFill>
          <a:blip r:embed="rId1"/>
          <a:stretch/>
        </p:blipFill>
        <p:spPr>
          <a:xfrm>
            <a:off x="457200" y="1799640"/>
            <a:ext cx="7500960" cy="423648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612360" y="228240"/>
            <a:ext cx="8141760" cy="97920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800" spc="-1" strike="noStrike">
                <a:solidFill>
                  <a:srgbClr val="000000"/>
                </a:solidFill>
                <a:uFill>
                  <a:solidFill>
                    <a:srgbClr val="ffffff"/>
                  </a:solidFill>
                </a:uFill>
                <a:latin typeface="Arial"/>
                <a:ea typeface="DejaVu Sans"/>
              </a:rPr>
              <a:t>Understanding thread synchronization</a:t>
            </a:r>
            <a:endParaRPr b="0" lang="en-IN" sz="1800" spc="-1" strike="noStrike">
              <a:solidFill>
                <a:srgbClr val="000000"/>
              </a:solidFill>
              <a:uFill>
                <a:solidFill>
                  <a:srgbClr val="ffffff"/>
                </a:solidFill>
              </a:uFill>
              <a:latin typeface="Arial"/>
            </a:endParaRPr>
          </a:p>
        </p:txBody>
      </p:sp>
      <p:sp>
        <p:nvSpPr>
          <p:cNvPr id="450"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51" name="CustomShape 3"/>
          <p:cNvSpPr/>
          <p:nvPr/>
        </p:nvSpPr>
        <p:spPr>
          <a:xfrm>
            <a:off x="612360" y="1599840"/>
            <a:ext cx="8141760" cy="4484160"/>
          </a:xfrm>
          <a:prstGeom prst="rect">
            <a:avLst/>
          </a:prstGeom>
          <a:noFill/>
          <a:ln>
            <a:noFill/>
          </a:ln>
        </p:spPr>
        <p:style>
          <a:lnRef idx="0"/>
          <a:fillRef idx="0"/>
          <a:effectRef idx="0"/>
          <a:fontRef idx="minor"/>
        </p:style>
      </p:sp>
      <p:pic>
        <p:nvPicPr>
          <p:cNvPr id="452" name="Picture 5" descr=""/>
          <p:cNvPicPr/>
          <p:nvPr/>
        </p:nvPicPr>
        <p:blipFill>
          <a:blip r:embed="rId1"/>
          <a:stretch/>
        </p:blipFill>
        <p:spPr>
          <a:xfrm>
            <a:off x="609120" y="1294920"/>
            <a:ext cx="8065800" cy="4408200"/>
          </a:xfrm>
          <a:prstGeom prst="rect">
            <a:avLst/>
          </a:prstGeom>
          <a:ln w="9360">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533160" y="457200"/>
            <a:ext cx="8218080" cy="62820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굴림"/>
              </a:rPr>
              <a:t>Synchronization</a:t>
            </a:r>
            <a:endParaRPr b="0" lang="en-IN" sz="1800" spc="-1" strike="noStrike">
              <a:solidFill>
                <a:srgbClr val="000000"/>
              </a:solidFill>
              <a:uFill>
                <a:solidFill>
                  <a:srgbClr val="ffffff"/>
                </a:solidFill>
              </a:uFill>
              <a:latin typeface="Arial"/>
            </a:endParaRPr>
          </a:p>
        </p:txBody>
      </p:sp>
      <p:sp>
        <p:nvSpPr>
          <p:cNvPr id="454" name="CustomShape 2"/>
          <p:cNvSpPr/>
          <p:nvPr/>
        </p:nvSpPr>
        <p:spPr>
          <a:xfrm>
            <a:off x="457200" y="1143000"/>
            <a:ext cx="7710120" cy="5200200"/>
          </a:xfrm>
          <a:prstGeom prst="rect">
            <a:avLst/>
          </a:prstGeom>
          <a:noFill/>
          <a:ln>
            <a:noFill/>
          </a:ln>
        </p:spPr>
        <p:style>
          <a:lnRef idx="0"/>
          <a:fillRef idx="0"/>
          <a:effectRef idx="0"/>
          <a:fontRef idx="minor"/>
        </p:style>
        <p:txBody>
          <a:bodyPr lIns="90000" rIns="90000" tIns="45000" bIns="45000"/>
          <a:p>
            <a:pPr>
              <a:lnSpc>
                <a:spcPct val="90000"/>
              </a:lnSpc>
            </a:pPr>
            <a:endParaRPr b="0" lang="en-IN" sz="1800" spc="-1" strike="noStrike">
              <a:solidFill>
                <a:srgbClr val="000000"/>
              </a:solidFill>
              <a:uFill>
                <a:solidFill>
                  <a:srgbClr val="ffffff"/>
                </a:solidFill>
              </a:uFill>
              <a:latin typeface="Arial"/>
            </a:endParaRPr>
          </a:p>
          <a:p>
            <a:pPr marL="216000" indent="-205200">
              <a:lnSpc>
                <a:spcPct val="90000"/>
              </a:lnSpc>
              <a:buClr>
                <a:srgbClr val="000000"/>
              </a:buClr>
              <a:buSzPct val="60000"/>
              <a:buFont typeface="Wingdings" charset="2"/>
              <a:buChar char=""/>
            </a:pPr>
            <a:r>
              <a:rPr b="0" lang="en-IN" sz="2000" spc="-1" strike="noStrike">
                <a:solidFill>
                  <a:srgbClr val="000000"/>
                </a:solidFill>
                <a:uFill>
                  <a:solidFill>
                    <a:srgbClr val="ffffff"/>
                  </a:solidFill>
                </a:uFill>
                <a:latin typeface="Tw Cen MT"/>
                <a:ea typeface="굴림"/>
              </a:rPr>
              <a:t>Synchronization</a:t>
            </a:r>
            <a:endParaRPr b="0" lang="en-IN" sz="1800" spc="-1" strike="noStrike">
              <a:solidFill>
                <a:srgbClr val="000000"/>
              </a:solidFill>
              <a:uFill>
                <a:solidFill>
                  <a:srgbClr val="ffffff"/>
                </a:solidFill>
              </a:uFill>
              <a:latin typeface="Arial"/>
            </a:endParaRPr>
          </a:p>
          <a:p>
            <a:pPr lvl="2" marL="648000" indent="-205200">
              <a:lnSpc>
                <a:spcPct val="90000"/>
              </a:lnSpc>
              <a:buClr>
                <a:srgbClr val="000000"/>
              </a:buClr>
              <a:buSzPct val="75000"/>
              <a:buFont typeface="Wingdings" charset="2"/>
              <a:buChar char=""/>
            </a:pPr>
            <a:r>
              <a:rPr b="0" lang="en-IN" sz="2000" spc="-1" strike="noStrike">
                <a:solidFill>
                  <a:srgbClr val="000000"/>
                </a:solidFill>
                <a:uFill>
                  <a:solidFill>
                    <a:srgbClr val="ffffff"/>
                  </a:solidFill>
                </a:uFill>
                <a:latin typeface="Tw Cen MT"/>
                <a:ea typeface="굴림"/>
              </a:rPr>
              <a:t>Mechanism to controls the order in which threads execute</a:t>
            </a:r>
            <a:endParaRPr b="0" lang="en-IN" sz="1800" spc="-1" strike="noStrike">
              <a:solidFill>
                <a:srgbClr val="000000"/>
              </a:solidFill>
              <a:uFill>
                <a:solidFill>
                  <a:srgbClr val="ffffff"/>
                </a:solidFill>
              </a:uFill>
              <a:latin typeface="Arial"/>
            </a:endParaRPr>
          </a:p>
          <a:p>
            <a:pPr lvl="2" marL="648000" indent="-205200">
              <a:lnSpc>
                <a:spcPct val="90000"/>
              </a:lnSpc>
              <a:buClr>
                <a:srgbClr val="000000"/>
              </a:buClr>
              <a:buSzPct val="75000"/>
              <a:buFont typeface="Wingdings" charset="2"/>
              <a:buChar char=""/>
            </a:pPr>
            <a:r>
              <a:rPr b="0" lang="en-IN" sz="2000" spc="-1" strike="noStrike">
                <a:solidFill>
                  <a:srgbClr val="000000"/>
                </a:solidFill>
                <a:uFill>
                  <a:solidFill>
                    <a:srgbClr val="ffffff"/>
                  </a:solidFill>
                </a:uFill>
                <a:latin typeface="Tw Cen MT"/>
                <a:ea typeface="굴림"/>
              </a:rPr>
              <a:t>Competition vs. cooperative synchronization</a:t>
            </a:r>
            <a:endParaRPr b="0" lang="en-IN" sz="1800" spc="-1" strike="noStrike">
              <a:solidFill>
                <a:srgbClr val="000000"/>
              </a:solidFill>
              <a:uFill>
                <a:solidFill>
                  <a:srgbClr val="ffffff"/>
                </a:solidFill>
              </a:uFill>
              <a:latin typeface="Arial"/>
            </a:endParaRPr>
          </a:p>
          <a:p>
            <a:pPr>
              <a:lnSpc>
                <a:spcPct val="90000"/>
              </a:lnSpc>
            </a:pPr>
            <a:endParaRPr b="0" lang="en-IN" sz="1800" spc="-1" strike="noStrike">
              <a:solidFill>
                <a:srgbClr val="000000"/>
              </a:solidFill>
              <a:uFill>
                <a:solidFill>
                  <a:srgbClr val="ffffff"/>
                </a:solidFill>
              </a:uFill>
              <a:latin typeface="Arial"/>
            </a:endParaRPr>
          </a:p>
          <a:p>
            <a:pPr marL="216000" indent="-205200">
              <a:lnSpc>
                <a:spcPct val="90000"/>
              </a:lnSpc>
              <a:buClr>
                <a:srgbClr val="000000"/>
              </a:buClr>
              <a:buSzPct val="60000"/>
              <a:buFont typeface="Wingdings" charset="2"/>
              <a:buChar char=""/>
            </a:pPr>
            <a:r>
              <a:rPr b="0" lang="en-IN" sz="2000" spc="-1" strike="noStrike">
                <a:solidFill>
                  <a:srgbClr val="000000"/>
                </a:solidFill>
                <a:uFill>
                  <a:solidFill>
                    <a:srgbClr val="ffffff"/>
                  </a:solidFill>
                </a:uFill>
                <a:latin typeface="Tw Cen MT"/>
                <a:ea typeface="굴림"/>
              </a:rPr>
              <a:t>Mutual exclusion of threads</a:t>
            </a:r>
            <a:endParaRPr b="0" lang="en-IN" sz="1800" spc="-1" strike="noStrike">
              <a:solidFill>
                <a:srgbClr val="000000"/>
              </a:solidFill>
              <a:uFill>
                <a:solidFill>
                  <a:srgbClr val="ffffff"/>
                </a:solidFill>
              </a:uFill>
              <a:latin typeface="Arial"/>
            </a:endParaRPr>
          </a:p>
          <a:p>
            <a:pPr lvl="2" marL="648000" indent="-205200">
              <a:lnSpc>
                <a:spcPct val="90000"/>
              </a:lnSpc>
              <a:buClr>
                <a:srgbClr val="000000"/>
              </a:buClr>
              <a:buSzPct val="75000"/>
              <a:buFont typeface="Wingdings" charset="2"/>
              <a:buChar char=""/>
            </a:pPr>
            <a:r>
              <a:rPr b="0" lang="en-IN" sz="2000" spc="-1" strike="noStrike">
                <a:solidFill>
                  <a:srgbClr val="000000"/>
                </a:solidFill>
                <a:uFill>
                  <a:solidFill>
                    <a:srgbClr val="ffffff"/>
                  </a:solidFill>
                </a:uFill>
                <a:latin typeface="Tw Cen MT"/>
                <a:ea typeface="굴림"/>
              </a:rPr>
              <a:t>Each synchronized method or statement is guarded by an object. </a:t>
            </a:r>
            <a:endParaRPr b="0" lang="en-IN" sz="1800" spc="-1" strike="noStrike">
              <a:solidFill>
                <a:srgbClr val="000000"/>
              </a:solidFill>
              <a:uFill>
                <a:solidFill>
                  <a:srgbClr val="ffffff"/>
                </a:solidFill>
              </a:uFill>
              <a:latin typeface="Arial"/>
            </a:endParaRPr>
          </a:p>
          <a:p>
            <a:pPr lvl="2" marL="648000" indent="-205200">
              <a:lnSpc>
                <a:spcPct val="90000"/>
              </a:lnSpc>
              <a:buClr>
                <a:srgbClr val="000000"/>
              </a:buClr>
              <a:buSzPct val="75000"/>
              <a:buFont typeface="Wingdings" charset="2"/>
              <a:buChar char=""/>
            </a:pPr>
            <a:r>
              <a:rPr b="0" lang="en-IN" sz="2000" spc="-1" strike="noStrike">
                <a:solidFill>
                  <a:srgbClr val="000000"/>
                </a:solidFill>
                <a:uFill>
                  <a:solidFill>
                    <a:srgbClr val="ffffff"/>
                  </a:solidFill>
                </a:uFill>
                <a:latin typeface="Tw Cen MT"/>
                <a:ea typeface="굴림"/>
              </a:rPr>
              <a:t>When entering a synchronized method or statement, the object will be locked until the method is finished.</a:t>
            </a:r>
            <a:endParaRPr b="0" lang="en-IN" sz="1800" spc="-1" strike="noStrike">
              <a:solidFill>
                <a:srgbClr val="000000"/>
              </a:solidFill>
              <a:uFill>
                <a:solidFill>
                  <a:srgbClr val="ffffff"/>
                </a:solidFill>
              </a:uFill>
              <a:latin typeface="Arial"/>
            </a:endParaRPr>
          </a:p>
          <a:p>
            <a:pPr lvl="2" marL="648000" indent="-205200">
              <a:lnSpc>
                <a:spcPct val="90000"/>
              </a:lnSpc>
              <a:buClr>
                <a:srgbClr val="000000"/>
              </a:buClr>
              <a:buSzPct val="75000"/>
              <a:buFont typeface="Wingdings" charset="2"/>
              <a:buChar char=""/>
            </a:pPr>
            <a:r>
              <a:rPr b="0" lang="en-IN" sz="2000" spc="-1" strike="noStrike">
                <a:solidFill>
                  <a:srgbClr val="000000"/>
                </a:solidFill>
                <a:uFill>
                  <a:solidFill>
                    <a:srgbClr val="ffffff"/>
                  </a:solidFill>
                </a:uFill>
                <a:latin typeface="Tw Cen MT"/>
                <a:ea typeface="굴림"/>
              </a:rPr>
              <a:t>When the object is locked by another thread, the current thread must wait. </a:t>
            </a:r>
            <a:endParaRPr b="0" lang="en-IN" sz="1800" spc="-1" strike="noStrike">
              <a:solidFill>
                <a:srgbClr val="000000"/>
              </a:solidFill>
              <a:uFill>
                <a:solidFill>
                  <a:srgbClr val="ffffff"/>
                </a:solidFill>
              </a:uFill>
              <a:latin typeface="Arial"/>
            </a:endParaRPr>
          </a:p>
        </p:txBody>
      </p:sp>
      <p:sp>
        <p:nvSpPr>
          <p:cNvPr id="455" name="CustomShape 3"/>
          <p:cNvSpPr/>
          <p:nvPr/>
        </p:nvSpPr>
        <p:spPr>
          <a:xfrm>
            <a:off x="3123720" y="6244920"/>
            <a:ext cx="2883960" cy="4647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6" name="" descr=""/>
          <p:cNvPicPr/>
          <p:nvPr/>
        </p:nvPicPr>
        <p:blipFill>
          <a:blip r:embed="rId1"/>
          <a:stretch/>
        </p:blipFill>
        <p:spPr>
          <a:xfrm>
            <a:off x="941760" y="906480"/>
            <a:ext cx="7301880" cy="506340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 descr=""/>
          <p:cNvPicPr/>
          <p:nvPr/>
        </p:nvPicPr>
        <p:blipFill>
          <a:blip r:embed="rId1"/>
          <a:stretch/>
        </p:blipFill>
        <p:spPr>
          <a:xfrm>
            <a:off x="1323000" y="987480"/>
            <a:ext cx="6539760" cy="490140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609120" y="761760"/>
            <a:ext cx="8218080" cy="3232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000" spc="-1" strike="noStrike">
                <a:solidFill>
                  <a:srgbClr val="775f55"/>
                </a:solidFill>
                <a:uFill>
                  <a:solidFill>
                    <a:srgbClr val="ffffff"/>
                  </a:solidFill>
                </a:uFill>
                <a:latin typeface="Tw Cen MT"/>
                <a:ea typeface="DejaVu Sans"/>
              </a:rPr>
              <a:t>Using thread synchronization</a:t>
            </a:r>
            <a:endParaRPr b="0" lang="en-IN" sz="1800" spc="-1" strike="noStrike">
              <a:solidFill>
                <a:srgbClr val="000000"/>
              </a:solidFill>
              <a:uFill>
                <a:solidFill>
                  <a:srgbClr val="ffffff"/>
                </a:solidFill>
              </a:uFill>
              <a:latin typeface="Arial"/>
            </a:endParaRPr>
          </a:p>
        </p:txBody>
      </p:sp>
      <p:sp>
        <p:nvSpPr>
          <p:cNvPr id="459"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pic>
        <p:nvPicPr>
          <p:cNvPr id="460" name="Picture 2" descr=""/>
          <p:cNvPicPr/>
          <p:nvPr/>
        </p:nvPicPr>
        <p:blipFill>
          <a:blip r:embed="rId1"/>
          <a:stretch/>
        </p:blipFill>
        <p:spPr>
          <a:xfrm>
            <a:off x="123480" y="1590480"/>
            <a:ext cx="8884800" cy="3665160"/>
          </a:xfrm>
          <a:prstGeom prst="rect">
            <a:avLst/>
          </a:prstGeom>
          <a:ln w="9360">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 name="" descr=""/>
          <p:cNvPicPr/>
          <p:nvPr/>
        </p:nvPicPr>
        <p:blipFill>
          <a:blip r:embed="rId1"/>
          <a:stretch/>
        </p:blipFill>
        <p:spPr>
          <a:xfrm>
            <a:off x="1035720" y="1800000"/>
            <a:ext cx="5875920" cy="2056320"/>
          </a:xfrm>
          <a:prstGeom prst="rect">
            <a:avLst/>
          </a:prstGeom>
          <a:ln>
            <a:noFill/>
          </a:ln>
        </p:spPr>
      </p:pic>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612360" y="228240"/>
            <a:ext cx="8141760" cy="97920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Inter thread communication</a:t>
            </a:r>
            <a:endParaRPr b="0" lang="en-IN" sz="1800" spc="-1" strike="noStrike">
              <a:solidFill>
                <a:srgbClr val="000000"/>
              </a:solidFill>
              <a:uFill>
                <a:solidFill>
                  <a:srgbClr val="ffffff"/>
                </a:solidFill>
              </a:uFill>
              <a:latin typeface="Arial"/>
            </a:endParaRPr>
          </a:p>
        </p:txBody>
      </p:sp>
      <p:sp>
        <p:nvSpPr>
          <p:cNvPr id="462"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63" name="CustomShape 3"/>
          <p:cNvSpPr/>
          <p:nvPr/>
        </p:nvSpPr>
        <p:spPr>
          <a:xfrm>
            <a:off x="612360" y="1599840"/>
            <a:ext cx="8141760" cy="4484160"/>
          </a:xfrm>
          <a:prstGeom prst="rect">
            <a:avLst/>
          </a:prstGeom>
          <a:noFill/>
          <a:ln>
            <a:noFill/>
          </a:ln>
        </p:spPr>
        <p:style>
          <a:lnRef idx="0"/>
          <a:fillRef idx="0"/>
          <a:effectRef idx="0"/>
          <a:fontRef idx="minor"/>
        </p:style>
        <p:txBody>
          <a:bodyPr lIns="90000" rIns="90000" tIns="45000" bIns="45000"/>
          <a:p>
            <a:pPr marL="216000" indent="-205200">
              <a:lnSpc>
                <a:spcPct val="100000"/>
              </a:lnSpc>
              <a:buClr>
                <a:srgbClr val="000000"/>
              </a:buClr>
              <a:buSzPct val="60000"/>
              <a:buFont typeface="Wingdings" charset="2"/>
              <a:buChar char=""/>
            </a:pPr>
            <a:r>
              <a:rPr b="0" lang="en-IN" sz="2900" spc="-1" strike="noStrike">
                <a:solidFill>
                  <a:srgbClr val="000000"/>
                </a:solidFill>
                <a:uFill>
                  <a:solidFill>
                    <a:srgbClr val="ffffff"/>
                  </a:solidFill>
                </a:uFill>
                <a:latin typeface="Tw Cen MT"/>
                <a:ea typeface="DejaVu Sans"/>
              </a:rPr>
              <a:t>Java have elegant Interprocess communication using </a:t>
            </a:r>
            <a:r>
              <a:rPr b="0" lang="en-IN" sz="2900" spc="-1" strike="noStrike">
                <a:solidFill>
                  <a:srgbClr val="dd8047"/>
                </a:solidFill>
                <a:uFill>
                  <a:solidFill>
                    <a:srgbClr val="ffffff"/>
                  </a:solidFill>
                </a:uFill>
                <a:latin typeface="Tw Cen MT"/>
                <a:ea typeface="DejaVu Sans"/>
              </a:rPr>
              <a:t>wait() notify() and notifyAll()</a:t>
            </a:r>
            <a:r>
              <a:rPr b="0" lang="en-IN" sz="2900" spc="-1" strike="noStrike">
                <a:solidFill>
                  <a:srgbClr val="000000"/>
                </a:solidFill>
                <a:uFill>
                  <a:solidFill>
                    <a:srgbClr val="ffffff"/>
                  </a:solidFill>
                </a:uFill>
                <a:latin typeface="Tw Cen MT"/>
                <a:ea typeface="DejaVu Sans"/>
              </a:rPr>
              <a:t> methods</a:t>
            </a: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2900" spc="-1" strike="noStrike">
                <a:solidFill>
                  <a:srgbClr val="000000"/>
                </a:solidFill>
                <a:uFill>
                  <a:solidFill>
                    <a:srgbClr val="ffffff"/>
                  </a:solidFill>
                </a:uFill>
                <a:latin typeface="Tw Cen MT"/>
                <a:ea typeface="DejaVu Sans"/>
              </a:rPr>
              <a:t>All these method defined final in the Object class</a:t>
            </a: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2900" spc="-1" strike="noStrike">
                <a:solidFill>
                  <a:srgbClr val="000000"/>
                </a:solidFill>
                <a:uFill>
                  <a:solidFill>
                    <a:srgbClr val="ffffff"/>
                  </a:solidFill>
                </a:uFill>
                <a:latin typeface="Tw Cen MT"/>
                <a:ea typeface="DejaVu Sans"/>
              </a:rPr>
              <a:t>Can be only called from a synchronized context</a:t>
            </a:r>
            <a:endParaRPr b="0" lang="en-IN" sz="1800" spc="-1" strike="noStrike">
              <a:solidFill>
                <a:srgbClr val="000000"/>
              </a:solidFill>
              <a:uFill>
                <a:solidFill>
                  <a:srgbClr val="ffffff"/>
                </a:solidFill>
              </a:u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456840" y="533160"/>
            <a:ext cx="8218080" cy="4759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000" spc="-1" strike="noStrike">
                <a:solidFill>
                  <a:srgbClr val="775f55"/>
                </a:solidFill>
                <a:uFill>
                  <a:solidFill>
                    <a:srgbClr val="ffffff"/>
                  </a:solidFill>
                </a:uFill>
                <a:latin typeface="Tw Cen MT"/>
                <a:ea typeface="DejaVu Sans"/>
              </a:rPr>
              <a:t>wait() and notify(), notifyAll()</a:t>
            </a:r>
            <a:endParaRPr b="0" lang="en-IN" sz="1800" spc="-1" strike="noStrike">
              <a:solidFill>
                <a:srgbClr val="000000"/>
              </a:solidFill>
              <a:uFill>
                <a:solidFill>
                  <a:srgbClr val="ffffff"/>
                </a:solidFill>
              </a:uFill>
              <a:latin typeface="Arial"/>
            </a:endParaRPr>
          </a:p>
        </p:txBody>
      </p:sp>
      <p:sp>
        <p:nvSpPr>
          <p:cNvPr id="465"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66" name="CustomShape 3"/>
          <p:cNvSpPr/>
          <p:nvPr/>
        </p:nvSpPr>
        <p:spPr>
          <a:xfrm>
            <a:off x="456840" y="837720"/>
            <a:ext cx="8218080" cy="5276520"/>
          </a:xfrm>
          <a:prstGeom prst="rect">
            <a:avLst/>
          </a:prstGeom>
          <a:noFill/>
          <a:ln>
            <a:noFill/>
          </a:ln>
        </p:spPr>
        <p:style>
          <a:lnRef idx="0"/>
          <a:fillRef idx="0"/>
          <a:effectRef idx="0"/>
          <a:fontRef idx="minor"/>
        </p:style>
        <p:txBody>
          <a:bodyPr lIns="90000" rIns="90000" tIns="45000" bIns="45000"/>
          <a:p>
            <a:pPr>
              <a:lnSpc>
                <a:spcPct val="100000"/>
              </a:lnSpc>
            </a:pP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2800" spc="-1" strike="noStrike">
                <a:solidFill>
                  <a:srgbClr val="000000"/>
                </a:solidFill>
                <a:uFill>
                  <a:solidFill>
                    <a:srgbClr val="ffffff"/>
                  </a:solidFill>
                </a:uFill>
                <a:latin typeface="Tw Cen MT"/>
                <a:ea typeface="DejaVu Sans"/>
              </a:rPr>
              <a:t>wait()</a:t>
            </a:r>
            <a:endParaRPr b="0" lang="en-IN" sz="1800" spc="-1" strike="noStrike">
              <a:solidFill>
                <a:srgbClr val="000000"/>
              </a:solidFill>
              <a:uFill>
                <a:solidFill>
                  <a:srgbClr val="ffffff"/>
                </a:solidFill>
              </a:uFill>
              <a:latin typeface="Arial"/>
            </a:endParaRPr>
          </a:p>
          <a:p>
            <a:pPr lvl="1" marL="432000" indent="-205200">
              <a:lnSpc>
                <a:spcPct val="100000"/>
              </a:lnSpc>
              <a:buClr>
                <a:srgbClr val="000000"/>
              </a:buClr>
              <a:buSzPct val="70000"/>
              <a:buFont typeface="Wingdings 2" charset="2"/>
              <a:buChar char=""/>
            </a:pPr>
            <a:r>
              <a:rPr b="0" lang="en-IN" sz="2400" spc="-1" strike="noStrike">
                <a:solidFill>
                  <a:srgbClr val="000000"/>
                </a:solidFill>
                <a:uFill>
                  <a:solidFill>
                    <a:srgbClr val="ffffff"/>
                  </a:solidFill>
                </a:uFill>
                <a:latin typeface="Tw Cen MT"/>
                <a:ea typeface="DejaVu Sans"/>
              </a:rPr>
              <a:t>Tells the calling thread to give up the monitor and go to the sleep until some other thread enter the same monitor and call notify()</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2800" spc="-1" strike="noStrike">
                <a:solidFill>
                  <a:srgbClr val="000000"/>
                </a:solidFill>
                <a:uFill>
                  <a:solidFill>
                    <a:srgbClr val="ffffff"/>
                  </a:solidFill>
                </a:uFill>
                <a:latin typeface="Tw Cen MT"/>
                <a:ea typeface="DejaVu Sans"/>
              </a:rPr>
              <a:t>notify()</a:t>
            </a:r>
            <a:endParaRPr b="0" lang="en-IN" sz="1800" spc="-1" strike="noStrike">
              <a:solidFill>
                <a:srgbClr val="000000"/>
              </a:solidFill>
              <a:uFill>
                <a:solidFill>
                  <a:srgbClr val="ffffff"/>
                </a:solidFill>
              </a:uFill>
              <a:latin typeface="Arial"/>
            </a:endParaRPr>
          </a:p>
          <a:p>
            <a:pPr lvl="1" marL="432000" indent="-205200">
              <a:lnSpc>
                <a:spcPct val="100000"/>
              </a:lnSpc>
              <a:buClr>
                <a:srgbClr val="000000"/>
              </a:buClr>
              <a:buSzPct val="70000"/>
              <a:buFont typeface="Wingdings 2" charset="2"/>
              <a:buChar char=""/>
            </a:pPr>
            <a:r>
              <a:rPr b="0" lang="en-IN" sz="2400" spc="-1" strike="noStrike">
                <a:solidFill>
                  <a:srgbClr val="000000"/>
                </a:solidFill>
                <a:uFill>
                  <a:solidFill>
                    <a:srgbClr val="ffffff"/>
                  </a:solidFill>
                </a:uFill>
                <a:latin typeface="Tw Cen MT"/>
                <a:ea typeface="DejaVu Sans"/>
              </a:rPr>
              <a:t>Wakes up the first thread that called wait() on same object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16000" indent="-205200">
              <a:lnSpc>
                <a:spcPct val="100000"/>
              </a:lnSpc>
              <a:buClr>
                <a:srgbClr val="000000"/>
              </a:buClr>
              <a:buSzPct val="60000"/>
              <a:buFont typeface="Wingdings" charset="2"/>
              <a:buChar char=""/>
            </a:pPr>
            <a:r>
              <a:rPr b="0" lang="en-IN" sz="2800" spc="-1" strike="noStrike">
                <a:solidFill>
                  <a:srgbClr val="000000"/>
                </a:solidFill>
                <a:uFill>
                  <a:solidFill>
                    <a:srgbClr val="ffffff"/>
                  </a:solidFill>
                </a:uFill>
                <a:latin typeface="Tw Cen MT"/>
                <a:ea typeface="DejaVu Sans"/>
              </a:rPr>
              <a:t>notifyAll()</a:t>
            </a:r>
            <a:endParaRPr b="0" lang="en-IN" sz="1800" spc="-1" strike="noStrike">
              <a:solidFill>
                <a:srgbClr val="000000"/>
              </a:solidFill>
              <a:uFill>
                <a:solidFill>
                  <a:srgbClr val="ffffff"/>
                </a:solidFill>
              </a:uFill>
              <a:latin typeface="Arial"/>
            </a:endParaRPr>
          </a:p>
          <a:p>
            <a:pPr lvl="1" marL="432000" indent="-205200">
              <a:lnSpc>
                <a:spcPct val="100000"/>
              </a:lnSpc>
              <a:buClr>
                <a:srgbClr val="000000"/>
              </a:buClr>
              <a:buSzPct val="70000"/>
              <a:buFont typeface="Wingdings 2" charset="2"/>
              <a:buChar char=""/>
            </a:pPr>
            <a:r>
              <a:rPr b="0" lang="en-IN" sz="2400" spc="-1" strike="noStrike">
                <a:solidFill>
                  <a:srgbClr val="000000"/>
                </a:solidFill>
                <a:uFill>
                  <a:solidFill>
                    <a:srgbClr val="ffffff"/>
                  </a:solidFill>
                </a:uFill>
                <a:latin typeface="Tw Cen MT"/>
                <a:ea typeface="DejaVu Sans"/>
              </a:rPr>
              <a:t>Wakes up all the thread that called wait() on same object, highest priority thread is going to run first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456840" y="274320"/>
            <a:ext cx="821808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Incorrect implementation of produce consumer …</a:t>
            </a:r>
            <a:endParaRPr b="0" lang="en-IN" sz="1800" spc="-1" strike="noStrike">
              <a:solidFill>
                <a:srgbClr val="000000"/>
              </a:solidFill>
              <a:uFill>
                <a:solidFill>
                  <a:srgbClr val="ffffff"/>
                </a:solidFill>
              </a:uFill>
              <a:latin typeface="Arial"/>
            </a:endParaRPr>
          </a:p>
        </p:txBody>
      </p:sp>
      <p:sp>
        <p:nvSpPr>
          <p:cNvPr id="468"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69" name="Line 3"/>
          <p:cNvSpPr/>
          <p:nvPr/>
        </p:nvSpPr>
        <p:spPr>
          <a:xfrm flipH="1">
            <a:off x="4189680" y="1143360"/>
            <a:ext cx="1440" cy="5181480"/>
          </a:xfrm>
          <a:prstGeom prst="line">
            <a:avLst/>
          </a:prstGeom>
          <a:ln>
            <a:noFill/>
          </a:ln>
        </p:spPr>
        <p:style>
          <a:lnRef idx="0"/>
          <a:fillRef idx="0"/>
          <a:effectRef idx="0"/>
          <a:fontRef idx="minor"/>
        </p:style>
      </p:sp>
      <p:pic>
        <p:nvPicPr>
          <p:cNvPr id="470" name="Picture 1" descr=""/>
          <p:cNvPicPr/>
          <p:nvPr/>
        </p:nvPicPr>
        <p:blipFill>
          <a:blip r:embed="rId1"/>
          <a:stretch/>
        </p:blipFill>
        <p:spPr>
          <a:xfrm>
            <a:off x="228600" y="914400"/>
            <a:ext cx="3779280" cy="3569760"/>
          </a:xfrm>
          <a:prstGeom prst="rect">
            <a:avLst/>
          </a:prstGeom>
          <a:ln w="9360">
            <a:noFill/>
          </a:ln>
        </p:spPr>
      </p:pic>
      <p:pic>
        <p:nvPicPr>
          <p:cNvPr id="471" name="Picture 2" descr=""/>
          <p:cNvPicPr/>
          <p:nvPr/>
        </p:nvPicPr>
        <p:blipFill>
          <a:blip r:embed="rId2"/>
          <a:stretch/>
        </p:blipFill>
        <p:spPr>
          <a:xfrm>
            <a:off x="4343400" y="914400"/>
            <a:ext cx="3951000" cy="2760120"/>
          </a:xfrm>
          <a:prstGeom prst="rect">
            <a:avLst/>
          </a:prstGeom>
          <a:ln w="9360">
            <a:noFill/>
          </a:ln>
        </p:spPr>
      </p:pic>
      <p:pic>
        <p:nvPicPr>
          <p:cNvPr id="472" name="Picture 3" descr=""/>
          <p:cNvPicPr/>
          <p:nvPr/>
        </p:nvPicPr>
        <p:blipFill>
          <a:blip r:embed="rId3"/>
          <a:stretch/>
        </p:blipFill>
        <p:spPr>
          <a:xfrm>
            <a:off x="4266720" y="3657600"/>
            <a:ext cx="3951000" cy="2655360"/>
          </a:xfrm>
          <a:prstGeom prst="rect">
            <a:avLst/>
          </a:prstGeom>
          <a:ln w="9360">
            <a:noFill/>
          </a:ln>
        </p:spPr>
      </p:pic>
      <p:pic>
        <p:nvPicPr>
          <p:cNvPr id="473" name="Picture 4" descr=""/>
          <p:cNvPicPr/>
          <p:nvPr/>
        </p:nvPicPr>
        <p:blipFill>
          <a:blip r:embed="rId4"/>
          <a:stretch/>
        </p:blipFill>
        <p:spPr>
          <a:xfrm>
            <a:off x="228600" y="4572000"/>
            <a:ext cx="3931920" cy="1665000"/>
          </a:xfrm>
          <a:prstGeom prst="rect">
            <a:avLst/>
          </a:prstGeom>
          <a:ln w="9360">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12360" y="228240"/>
            <a:ext cx="8141760" cy="9795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Correct implementation of produce consumer …</a:t>
            </a:r>
            <a:endParaRPr b="0" lang="en-IN" sz="1800" spc="-1" strike="noStrike">
              <a:solidFill>
                <a:srgbClr val="000000"/>
              </a:solidFill>
              <a:uFill>
                <a:solidFill>
                  <a:srgbClr val="ffffff"/>
                </a:solidFill>
              </a:uFill>
              <a:latin typeface="Arial"/>
            </a:endParaRPr>
          </a:p>
        </p:txBody>
      </p:sp>
      <p:sp>
        <p:nvSpPr>
          <p:cNvPr id="475" name="CustomShape 2"/>
          <p:cNvSpPr/>
          <p:nvPr/>
        </p:nvSpPr>
        <p:spPr>
          <a:xfrm>
            <a:off x="609120" y="6247800"/>
            <a:ext cx="5409720" cy="35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400" spc="-1" strike="noStrike">
                <a:solidFill>
                  <a:srgbClr val="775f55"/>
                </a:solidFill>
                <a:uFill>
                  <a:solidFill>
                    <a:srgbClr val="ffffff"/>
                  </a:solidFill>
                </a:uFill>
                <a:latin typeface="Arial"/>
                <a:ea typeface="DejaVu Sans"/>
              </a:rPr>
              <a:t>rgupta.mtech@gmail.com</a:t>
            </a:r>
            <a:endParaRPr b="0" lang="en-IN" sz="1800" spc="-1" strike="noStrike">
              <a:solidFill>
                <a:srgbClr val="000000"/>
              </a:solidFill>
              <a:uFill>
                <a:solidFill>
                  <a:srgbClr val="ffffff"/>
                </a:solidFill>
              </a:uFill>
              <a:latin typeface="Arial"/>
            </a:endParaRPr>
          </a:p>
        </p:txBody>
      </p:sp>
      <p:sp>
        <p:nvSpPr>
          <p:cNvPr id="476" name="CustomShape 3"/>
          <p:cNvSpPr/>
          <p:nvPr/>
        </p:nvSpPr>
        <p:spPr>
          <a:xfrm>
            <a:off x="612360" y="1599840"/>
            <a:ext cx="8141760" cy="4484160"/>
          </a:xfrm>
          <a:prstGeom prst="rect">
            <a:avLst/>
          </a:prstGeom>
          <a:noFill/>
          <a:ln>
            <a:noFill/>
          </a:ln>
        </p:spPr>
        <p:style>
          <a:lnRef idx="0"/>
          <a:fillRef idx="0"/>
          <a:effectRef idx="0"/>
          <a:fontRef idx="minor"/>
        </p:style>
      </p:sp>
      <p:pic>
        <p:nvPicPr>
          <p:cNvPr id="477" name="Picture 2" descr=""/>
          <p:cNvPicPr/>
          <p:nvPr/>
        </p:nvPicPr>
        <p:blipFill>
          <a:blip r:embed="rId1"/>
          <a:stretch/>
        </p:blipFill>
        <p:spPr>
          <a:xfrm>
            <a:off x="533160" y="1066320"/>
            <a:ext cx="3865320" cy="2769840"/>
          </a:xfrm>
          <a:prstGeom prst="rect">
            <a:avLst/>
          </a:prstGeom>
          <a:ln w="9360">
            <a:noFill/>
          </a:ln>
        </p:spPr>
      </p:pic>
      <p:pic>
        <p:nvPicPr>
          <p:cNvPr id="478" name="Picture 3" descr=""/>
          <p:cNvPicPr/>
          <p:nvPr/>
        </p:nvPicPr>
        <p:blipFill>
          <a:blip r:embed="rId2"/>
          <a:stretch/>
        </p:blipFill>
        <p:spPr>
          <a:xfrm>
            <a:off x="533160" y="3886200"/>
            <a:ext cx="3522240" cy="2388960"/>
          </a:xfrm>
          <a:prstGeom prst="rect">
            <a:avLst/>
          </a:prstGeom>
          <a:ln w="9360">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457200" y="273240"/>
            <a:ext cx="8225640" cy="1141200"/>
          </a:xfrm>
          <a:prstGeom prst="rect">
            <a:avLst/>
          </a:prstGeom>
          <a:noFill/>
          <a:ln>
            <a:noFill/>
          </a:ln>
        </p:spPr>
        <p:style>
          <a:lnRef idx="0"/>
          <a:fillRef idx="0"/>
          <a:effectRef idx="0"/>
          <a:fontRef idx="minor"/>
        </p:style>
      </p:sp>
      <p:sp>
        <p:nvSpPr>
          <p:cNvPr id="480" name="CustomShape 2"/>
          <p:cNvSpPr/>
          <p:nvPr/>
        </p:nvSpPr>
        <p:spPr>
          <a:xfrm>
            <a:off x="457200" y="1604520"/>
            <a:ext cx="8225640" cy="3973680"/>
          </a:xfrm>
          <a:prstGeom prst="rect">
            <a:avLst/>
          </a:prstGeom>
          <a:noFill/>
          <a:ln>
            <a:noFill/>
          </a:ln>
        </p:spPr>
        <p:style>
          <a:lnRef idx="0"/>
          <a:fillRef idx="0"/>
          <a:effectRef idx="0"/>
          <a:fontRef idx="minor"/>
        </p:style>
      </p:sp>
      <p:pic>
        <p:nvPicPr>
          <p:cNvPr id="481" name="" descr=""/>
          <p:cNvPicPr/>
          <p:nvPr/>
        </p:nvPicPr>
        <p:blipFill>
          <a:blip r:embed="rId1"/>
          <a:stretch/>
        </p:blipFill>
        <p:spPr>
          <a:xfrm>
            <a:off x="28440" y="1672200"/>
            <a:ext cx="9140040" cy="354132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457200" y="273240"/>
            <a:ext cx="8225640" cy="1141200"/>
          </a:xfrm>
          <a:prstGeom prst="rect">
            <a:avLst/>
          </a:prstGeom>
          <a:noFill/>
          <a:ln>
            <a:noFill/>
          </a:ln>
        </p:spPr>
        <p:style>
          <a:lnRef idx="0"/>
          <a:fillRef idx="0"/>
          <a:effectRef idx="0"/>
          <a:fontRef idx="minor"/>
        </p:style>
      </p:sp>
      <p:sp>
        <p:nvSpPr>
          <p:cNvPr id="483" name="CustomShape 2"/>
          <p:cNvSpPr/>
          <p:nvPr/>
        </p:nvSpPr>
        <p:spPr>
          <a:xfrm>
            <a:off x="457200" y="1604520"/>
            <a:ext cx="8225640" cy="3973680"/>
          </a:xfrm>
          <a:prstGeom prst="rect">
            <a:avLst/>
          </a:prstGeom>
          <a:noFill/>
          <a:ln>
            <a:noFill/>
          </a:ln>
        </p:spPr>
        <p:style>
          <a:lnRef idx="0"/>
          <a:fillRef idx="0"/>
          <a:effectRef idx="0"/>
          <a:fontRef idx="minor"/>
        </p:style>
      </p:sp>
      <p:pic>
        <p:nvPicPr>
          <p:cNvPr id="484" name="" descr=""/>
          <p:cNvPicPr/>
          <p:nvPr/>
        </p:nvPicPr>
        <p:blipFill>
          <a:blip r:embed="rId1"/>
          <a:stretch/>
        </p:blipFill>
        <p:spPr>
          <a:xfrm>
            <a:off x="360" y="798120"/>
            <a:ext cx="9140040" cy="461916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457200" y="273240"/>
            <a:ext cx="8225640" cy="1141200"/>
          </a:xfrm>
          <a:prstGeom prst="rect">
            <a:avLst/>
          </a:prstGeom>
          <a:noFill/>
          <a:ln>
            <a:noFill/>
          </a:ln>
        </p:spPr>
        <p:style>
          <a:lnRef idx="0"/>
          <a:fillRef idx="0"/>
          <a:effectRef idx="0"/>
          <a:fontRef idx="minor"/>
        </p:style>
      </p:sp>
      <p:sp>
        <p:nvSpPr>
          <p:cNvPr id="486" name="CustomShape 2"/>
          <p:cNvSpPr/>
          <p:nvPr/>
        </p:nvSpPr>
        <p:spPr>
          <a:xfrm>
            <a:off x="457200" y="1604520"/>
            <a:ext cx="8225640" cy="3973680"/>
          </a:xfrm>
          <a:prstGeom prst="rect">
            <a:avLst/>
          </a:prstGeom>
          <a:noFill/>
          <a:ln>
            <a:noFill/>
          </a:ln>
        </p:spPr>
        <p:style>
          <a:lnRef idx="0"/>
          <a:fillRef idx="0"/>
          <a:effectRef idx="0"/>
          <a:fontRef idx="minor"/>
        </p:style>
      </p:sp>
      <p:pic>
        <p:nvPicPr>
          <p:cNvPr id="487" name="" descr=""/>
          <p:cNvPicPr/>
          <p:nvPr/>
        </p:nvPicPr>
        <p:blipFill>
          <a:blip r:embed="rId1"/>
          <a:stretch/>
        </p:blipFill>
        <p:spPr>
          <a:xfrm>
            <a:off x="28440" y="1354320"/>
            <a:ext cx="9140040" cy="417744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457200" y="273240"/>
            <a:ext cx="8225640" cy="1141200"/>
          </a:xfrm>
          <a:prstGeom prst="rect">
            <a:avLst/>
          </a:prstGeom>
          <a:noFill/>
          <a:ln>
            <a:noFill/>
          </a:ln>
        </p:spPr>
        <p:style>
          <a:lnRef idx="0"/>
          <a:fillRef idx="0"/>
          <a:effectRef idx="0"/>
          <a:fontRef idx="minor"/>
        </p:style>
      </p:sp>
      <p:sp>
        <p:nvSpPr>
          <p:cNvPr id="489" name="CustomShape 2"/>
          <p:cNvSpPr/>
          <p:nvPr/>
        </p:nvSpPr>
        <p:spPr>
          <a:xfrm>
            <a:off x="457200" y="1604520"/>
            <a:ext cx="8225640" cy="3973680"/>
          </a:xfrm>
          <a:prstGeom prst="rect">
            <a:avLst/>
          </a:prstGeom>
          <a:noFill/>
          <a:ln>
            <a:noFill/>
          </a:ln>
        </p:spPr>
        <p:style>
          <a:lnRef idx="0"/>
          <a:fillRef idx="0"/>
          <a:effectRef idx="0"/>
          <a:fontRef idx="minor"/>
        </p:style>
      </p:sp>
      <p:pic>
        <p:nvPicPr>
          <p:cNvPr id="490" name="" descr=""/>
          <p:cNvPicPr/>
          <p:nvPr/>
        </p:nvPicPr>
        <p:blipFill>
          <a:blip r:embed="rId1"/>
          <a:stretch/>
        </p:blipFill>
        <p:spPr>
          <a:xfrm>
            <a:off x="293400" y="593640"/>
            <a:ext cx="8610840" cy="569880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457200" y="273240"/>
            <a:ext cx="8225640" cy="1141200"/>
          </a:xfrm>
          <a:prstGeom prst="rect">
            <a:avLst/>
          </a:prstGeom>
          <a:noFill/>
          <a:ln>
            <a:noFill/>
          </a:ln>
        </p:spPr>
        <p:style>
          <a:lnRef idx="0"/>
          <a:fillRef idx="0"/>
          <a:effectRef idx="0"/>
          <a:fontRef idx="minor"/>
        </p:style>
      </p:sp>
      <p:sp>
        <p:nvSpPr>
          <p:cNvPr id="492" name="CustomShape 2"/>
          <p:cNvSpPr/>
          <p:nvPr/>
        </p:nvSpPr>
        <p:spPr>
          <a:xfrm>
            <a:off x="457200" y="1604520"/>
            <a:ext cx="8225640" cy="3973680"/>
          </a:xfrm>
          <a:prstGeom prst="rect">
            <a:avLst/>
          </a:prstGeom>
          <a:noFill/>
          <a:ln>
            <a:noFill/>
          </a:ln>
        </p:spPr>
        <p:style>
          <a:lnRef idx="0"/>
          <a:fillRef idx="0"/>
          <a:effectRef idx="0"/>
          <a:fontRef idx="minor"/>
        </p:style>
      </p:sp>
      <p:pic>
        <p:nvPicPr>
          <p:cNvPr id="493" name="" descr=""/>
          <p:cNvPicPr/>
          <p:nvPr/>
        </p:nvPicPr>
        <p:blipFill>
          <a:blip r:embed="rId1"/>
          <a:stretch/>
        </p:blipFill>
        <p:spPr>
          <a:xfrm>
            <a:off x="86040" y="580320"/>
            <a:ext cx="9025560" cy="572472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457200" y="273240"/>
            <a:ext cx="8225640" cy="1141200"/>
          </a:xfrm>
          <a:prstGeom prst="rect">
            <a:avLst/>
          </a:prstGeom>
          <a:noFill/>
          <a:ln>
            <a:noFill/>
          </a:ln>
        </p:spPr>
        <p:style>
          <a:lnRef idx="0"/>
          <a:fillRef idx="0"/>
          <a:effectRef idx="0"/>
          <a:fontRef idx="minor"/>
        </p:style>
      </p:sp>
      <p:sp>
        <p:nvSpPr>
          <p:cNvPr id="495" name="CustomShape 2"/>
          <p:cNvSpPr/>
          <p:nvPr/>
        </p:nvSpPr>
        <p:spPr>
          <a:xfrm>
            <a:off x="457200" y="1604520"/>
            <a:ext cx="8225640" cy="3973680"/>
          </a:xfrm>
          <a:prstGeom prst="rect">
            <a:avLst/>
          </a:prstGeom>
          <a:noFill/>
          <a:ln>
            <a:noFill/>
          </a:ln>
        </p:spPr>
        <p:style>
          <a:lnRef idx="0"/>
          <a:fillRef idx="0"/>
          <a:effectRef idx="0"/>
          <a:fontRef idx="minor"/>
        </p:style>
      </p:sp>
      <p:pic>
        <p:nvPicPr>
          <p:cNvPr id="496" name="" descr=""/>
          <p:cNvPicPr/>
          <p:nvPr/>
        </p:nvPicPr>
        <p:blipFill>
          <a:blip r:embed="rId1"/>
          <a:stretch/>
        </p:blipFill>
        <p:spPr>
          <a:xfrm>
            <a:off x="28440" y="1420920"/>
            <a:ext cx="9140040" cy="404352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612720" y="228600"/>
            <a:ext cx="8146080" cy="983520"/>
          </a:xfrm>
          <a:prstGeom prst="rect">
            <a:avLst/>
          </a:prstGeom>
          <a:noFill/>
          <a:ln>
            <a:noFill/>
          </a:ln>
        </p:spPr>
        <p:style>
          <a:lnRef idx="0"/>
          <a:fillRef idx="0"/>
          <a:effectRef idx="0"/>
          <a:fontRef idx="minor"/>
        </p:style>
      </p:sp>
      <p:pic>
        <p:nvPicPr>
          <p:cNvPr id="403" name="" descr=""/>
          <p:cNvPicPr/>
          <p:nvPr/>
        </p:nvPicPr>
        <p:blipFill>
          <a:blip r:embed="rId1"/>
          <a:stretch/>
        </p:blipFill>
        <p:spPr>
          <a:xfrm>
            <a:off x="3117600" y="1842480"/>
            <a:ext cx="2710800" cy="1681920"/>
          </a:xfrm>
          <a:prstGeom prst="rect">
            <a:avLst/>
          </a:prstGeom>
          <a:ln>
            <a:noFill/>
          </a:ln>
        </p:spPr>
      </p:pic>
      <p:pic>
        <p:nvPicPr>
          <p:cNvPr id="404" name="" descr=""/>
          <p:cNvPicPr/>
          <p:nvPr/>
        </p:nvPicPr>
        <p:blipFill>
          <a:blip r:embed="rId2"/>
          <a:stretch/>
        </p:blipFill>
        <p:spPr>
          <a:xfrm>
            <a:off x="2232000" y="3744000"/>
            <a:ext cx="5034600" cy="2062800"/>
          </a:xfrm>
          <a:prstGeom prst="rect">
            <a:avLst/>
          </a:prstGeom>
          <a:ln>
            <a:noFill/>
          </a:ln>
        </p:spPr>
      </p:pic>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457200" y="273240"/>
            <a:ext cx="8225640" cy="1141200"/>
          </a:xfrm>
          <a:prstGeom prst="rect">
            <a:avLst/>
          </a:prstGeom>
          <a:noFill/>
          <a:ln>
            <a:noFill/>
          </a:ln>
        </p:spPr>
        <p:style>
          <a:lnRef idx="0"/>
          <a:fillRef idx="0"/>
          <a:effectRef idx="0"/>
          <a:fontRef idx="minor"/>
        </p:style>
      </p:sp>
      <p:sp>
        <p:nvSpPr>
          <p:cNvPr id="498" name="CustomShape 2"/>
          <p:cNvSpPr/>
          <p:nvPr/>
        </p:nvSpPr>
        <p:spPr>
          <a:xfrm>
            <a:off x="457200" y="1604520"/>
            <a:ext cx="8225640" cy="3973680"/>
          </a:xfrm>
          <a:prstGeom prst="rect">
            <a:avLst/>
          </a:prstGeom>
          <a:noFill/>
          <a:ln>
            <a:noFill/>
          </a:ln>
        </p:spPr>
        <p:style>
          <a:lnRef idx="0"/>
          <a:fillRef idx="0"/>
          <a:effectRef idx="0"/>
          <a:fontRef idx="minor"/>
        </p:style>
      </p:sp>
      <p:pic>
        <p:nvPicPr>
          <p:cNvPr id="499" name="" descr=""/>
          <p:cNvPicPr/>
          <p:nvPr/>
        </p:nvPicPr>
        <p:blipFill>
          <a:blip r:embed="rId1"/>
          <a:stretch/>
        </p:blipFill>
        <p:spPr>
          <a:xfrm>
            <a:off x="28440" y="715320"/>
            <a:ext cx="9140040" cy="545508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457200" y="273240"/>
            <a:ext cx="8225640" cy="1141200"/>
          </a:xfrm>
          <a:prstGeom prst="rect">
            <a:avLst/>
          </a:prstGeom>
          <a:noFill/>
          <a:ln>
            <a:noFill/>
          </a:ln>
        </p:spPr>
        <p:style>
          <a:lnRef idx="0"/>
          <a:fillRef idx="0"/>
          <a:effectRef idx="0"/>
          <a:fontRef idx="minor"/>
        </p:style>
      </p:sp>
      <p:sp>
        <p:nvSpPr>
          <p:cNvPr id="501" name="CustomShape 2"/>
          <p:cNvSpPr/>
          <p:nvPr/>
        </p:nvSpPr>
        <p:spPr>
          <a:xfrm>
            <a:off x="457200" y="1604520"/>
            <a:ext cx="8225640" cy="3973680"/>
          </a:xfrm>
          <a:prstGeom prst="rect">
            <a:avLst/>
          </a:prstGeom>
          <a:noFill/>
          <a:ln>
            <a:noFill/>
          </a:ln>
        </p:spPr>
        <p:style>
          <a:lnRef idx="0"/>
          <a:fillRef idx="0"/>
          <a:effectRef idx="0"/>
          <a:fontRef idx="minor"/>
        </p:style>
      </p:sp>
      <p:pic>
        <p:nvPicPr>
          <p:cNvPr id="502" name="" descr=""/>
          <p:cNvPicPr/>
          <p:nvPr/>
        </p:nvPicPr>
        <p:blipFill>
          <a:blip r:embed="rId1"/>
          <a:stretch/>
        </p:blipFill>
        <p:spPr>
          <a:xfrm>
            <a:off x="28440" y="2348280"/>
            <a:ext cx="9140040" cy="526392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457200" y="273240"/>
            <a:ext cx="8225640" cy="1141200"/>
          </a:xfrm>
          <a:prstGeom prst="rect">
            <a:avLst/>
          </a:prstGeom>
          <a:noFill/>
          <a:ln>
            <a:noFill/>
          </a:ln>
        </p:spPr>
        <p:style>
          <a:lnRef idx="0"/>
          <a:fillRef idx="0"/>
          <a:effectRef idx="0"/>
          <a:fontRef idx="minor"/>
        </p:style>
      </p:sp>
      <p:sp>
        <p:nvSpPr>
          <p:cNvPr id="504" name="CustomShape 2"/>
          <p:cNvSpPr/>
          <p:nvPr/>
        </p:nvSpPr>
        <p:spPr>
          <a:xfrm>
            <a:off x="457200" y="1604520"/>
            <a:ext cx="8225640" cy="3973680"/>
          </a:xfrm>
          <a:prstGeom prst="rect">
            <a:avLst/>
          </a:prstGeom>
          <a:noFill/>
          <a:ln>
            <a:noFill/>
          </a:ln>
        </p:spPr>
        <p:style>
          <a:lnRef idx="0"/>
          <a:fillRef idx="0"/>
          <a:effectRef idx="0"/>
          <a:fontRef idx="minor"/>
        </p:style>
      </p:sp>
      <p:pic>
        <p:nvPicPr>
          <p:cNvPr id="505" name="" descr=""/>
          <p:cNvPicPr/>
          <p:nvPr/>
        </p:nvPicPr>
        <p:blipFill>
          <a:blip r:embed="rId1"/>
          <a:stretch/>
        </p:blipFill>
        <p:spPr>
          <a:xfrm>
            <a:off x="28440" y="849240"/>
            <a:ext cx="9140040" cy="518724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457200" y="273240"/>
            <a:ext cx="8225640" cy="1141200"/>
          </a:xfrm>
          <a:prstGeom prst="rect">
            <a:avLst/>
          </a:prstGeom>
          <a:noFill/>
          <a:ln>
            <a:noFill/>
          </a:ln>
        </p:spPr>
        <p:style>
          <a:lnRef idx="0"/>
          <a:fillRef idx="0"/>
          <a:effectRef idx="0"/>
          <a:fontRef idx="minor"/>
        </p:style>
      </p:sp>
      <p:sp>
        <p:nvSpPr>
          <p:cNvPr id="507" name="CustomShape 2"/>
          <p:cNvSpPr/>
          <p:nvPr/>
        </p:nvSpPr>
        <p:spPr>
          <a:xfrm>
            <a:off x="457200" y="1604520"/>
            <a:ext cx="8225640" cy="3973680"/>
          </a:xfrm>
          <a:prstGeom prst="rect">
            <a:avLst/>
          </a:prstGeom>
          <a:noFill/>
          <a:ln>
            <a:noFill/>
          </a:ln>
        </p:spPr>
        <p:style>
          <a:lnRef idx="0"/>
          <a:fillRef idx="0"/>
          <a:effectRef idx="0"/>
          <a:fontRef idx="minor"/>
        </p:style>
      </p:sp>
      <p:pic>
        <p:nvPicPr>
          <p:cNvPr id="508" name="" descr=""/>
          <p:cNvPicPr/>
          <p:nvPr/>
        </p:nvPicPr>
        <p:blipFill>
          <a:blip r:embed="rId1"/>
          <a:stretch/>
        </p:blipFill>
        <p:spPr>
          <a:xfrm>
            <a:off x="28440" y="703440"/>
            <a:ext cx="9140040" cy="547884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457200" y="273240"/>
            <a:ext cx="8225640" cy="1141200"/>
          </a:xfrm>
          <a:prstGeom prst="rect">
            <a:avLst/>
          </a:prstGeom>
          <a:noFill/>
          <a:ln>
            <a:noFill/>
          </a:ln>
        </p:spPr>
        <p:style>
          <a:lnRef idx="0"/>
          <a:fillRef idx="0"/>
          <a:effectRef idx="0"/>
          <a:fontRef idx="minor"/>
        </p:style>
      </p:sp>
      <p:sp>
        <p:nvSpPr>
          <p:cNvPr id="510" name="CustomShape 2"/>
          <p:cNvSpPr/>
          <p:nvPr/>
        </p:nvSpPr>
        <p:spPr>
          <a:xfrm>
            <a:off x="457200" y="1604520"/>
            <a:ext cx="8225640" cy="3973680"/>
          </a:xfrm>
          <a:prstGeom prst="rect">
            <a:avLst/>
          </a:prstGeom>
          <a:noFill/>
          <a:ln>
            <a:noFill/>
          </a:ln>
        </p:spPr>
        <p:style>
          <a:lnRef idx="0"/>
          <a:fillRef idx="0"/>
          <a:effectRef idx="0"/>
          <a:fontRef idx="minor"/>
        </p:style>
      </p:sp>
      <p:pic>
        <p:nvPicPr>
          <p:cNvPr id="511" name="" descr=""/>
          <p:cNvPicPr/>
          <p:nvPr/>
        </p:nvPicPr>
        <p:blipFill>
          <a:blip r:embed="rId1"/>
          <a:stretch/>
        </p:blipFill>
        <p:spPr>
          <a:xfrm>
            <a:off x="28440" y="1100520"/>
            <a:ext cx="9140040" cy="470880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457200" y="273240"/>
            <a:ext cx="8225640" cy="1141200"/>
          </a:xfrm>
          <a:prstGeom prst="rect">
            <a:avLst/>
          </a:prstGeom>
          <a:noFill/>
          <a:ln>
            <a:noFill/>
          </a:ln>
        </p:spPr>
        <p:style>
          <a:lnRef idx="0"/>
          <a:fillRef idx="0"/>
          <a:effectRef idx="0"/>
          <a:fontRef idx="minor"/>
        </p:style>
      </p:sp>
      <p:sp>
        <p:nvSpPr>
          <p:cNvPr id="513" name="CustomShape 2"/>
          <p:cNvSpPr/>
          <p:nvPr/>
        </p:nvSpPr>
        <p:spPr>
          <a:xfrm>
            <a:off x="457200" y="1604520"/>
            <a:ext cx="8225640" cy="3973680"/>
          </a:xfrm>
          <a:prstGeom prst="rect">
            <a:avLst/>
          </a:prstGeom>
          <a:noFill/>
          <a:ln>
            <a:noFill/>
          </a:ln>
        </p:spPr>
        <p:style>
          <a:lnRef idx="0"/>
          <a:fillRef idx="0"/>
          <a:effectRef idx="0"/>
          <a:fontRef idx="minor"/>
        </p:style>
      </p:sp>
      <p:pic>
        <p:nvPicPr>
          <p:cNvPr id="514" name="" descr=""/>
          <p:cNvPicPr/>
          <p:nvPr/>
        </p:nvPicPr>
        <p:blipFill>
          <a:blip r:embed="rId1"/>
          <a:stretch/>
        </p:blipFill>
        <p:spPr>
          <a:xfrm>
            <a:off x="65520" y="1110240"/>
            <a:ext cx="9140040" cy="507960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457200" y="273240"/>
            <a:ext cx="8225640" cy="1141200"/>
          </a:xfrm>
          <a:prstGeom prst="rect">
            <a:avLst/>
          </a:prstGeom>
          <a:noFill/>
          <a:ln>
            <a:noFill/>
          </a:ln>
        </p:spPr>
        <p:style>
          <a:lnRef idx="0"/>
          <a:fillRef idx="0"/>
          <a:effectRef idx="0"/>
          <a:fontRef idx="minor"/>
        </p:style>
      </p:sp>
      <p:sp>
        <p:nvSpPr>
          <p:cNvPr id="516" name="CustomShape 2"/>
          <p:cNvSpPr/>
          <p:nvPr/>
        </p:nvSpPr>
        <p:spPr>
          <a:xfrm>
            <a:off x="457200" y="1604520"/>
            <a:ext cx="8225640" cy="3973680"/>
          </a:xfrm>
          <a:prstGeom prst="rect">
            <a:avLst/>
          </a:prstGeom>
          <a:noFill/>
          <a:ln>
            <a:noFill/>
          </a:ln>
        </p:spPr>
        <p:style>
          <a:lnRef idx="0"/>
          <a:fillRef idx="0"/>
          <a:effectRef idx="0"/>
          <a:fontRef idx="minor"/>
        </p:style>
      </p:sp>
      <p:pic>
        <p:nvPicPr>
          <p:cNvPr id="517" name="" descr=""/>
          <p:cNvPicPr/>
          <p:nvPr/>
        </p:nvPicPr>
        <p:blipFill>
          <a:blip r:embed="rId1"/>
          <a:stretch/>
        </p:blipFill>
        <p:spPr>
          <a:xfrm>
            <a:off x="360" y="1436760"/>
            <a:ext cx="9140040" cy="400392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457200" y="273240"/>
            <a:ext cx="8225640" cy="1141200"/>
          </a:xfrm>
          <a:prstGeom prst="rect">
            <a:avLst/>
          </a:prstGeom>
          <a:noFill/>
          <a:ln>
            <a:noFill/>
          </a:ln>
        </p:spPr>
        <p:style>
          <a:lnRef idx="0"/>
          <a:fillRef idx="0"/>
          <a:effectRef idx="0"/>
          <a:fontRef idx="minor"/>
        </p:style>
      </p:sp>
      <p:sp>
        <p:nvSpPr>
          <p:cNvPr id="519" name="CustomShape 2"/>
          <p:cNvSpPr/>
          <p:nvPr/>
        </p:nvSpPr>
        <p:spPr>
          <a:xfrm>
            <a:off x="457200" y="1604520"/>
            <a:ext cx="8225640" cy="3973680"/>
          </a:xfrm>
          <a:prstGeom prst="rect">
            <a:avLst/>
          </a:prstGeom>
          <a:noFill/>
          <a:ln>
            <a:noFill/>
          </a:ln>
        </p:spPr>
        <p:style>
          <a:lnRef idx="0"/>
          <a:fillRef idx="0"/>
          <a:effectRef idx="0"/>
          <a:fontRef idx="minor"/>
        </p:style>
      </p:sp>
      <p:pic>
        <p:nvPicPr>
          <p:cNvPr id="520" name="" descr=""/>
          <p:cNvPicPr/>
          <p:nvPr/>
        </p:nvPicPr>
        <p:blipFill>
          <a:blip r:embed="rId1"/>
          <a:stretch/>
        </p:blipFill>
        <p:spPr>
          <a:xfrm>
            <a:off x="65520" y="751320"/>
            <a:ext cx="9140040" cy="564588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457200" y="273240"/>
            <a:ext cx="8225640" cy="1141200"/>
          </a:xfrm>
          <a:prstGeom prst="rect">
            <a:avLst/>
          </a:prstGeom>
          <a:noFill/>
          <a:ln>
            <a:noFill/>
          </a:ln>
        </p:spPr>
        <p:style>
          <a:lnRef idx="0"/>
          <a:fillRef idx="0"/>
          <a:effectRef idx="0"/>
          <a:fontRef idx="minor"/>
        </p:style>
      </p:sp>
      <p:sp>
        <p:nvSpPr>
          <p:cNvPr id="522" name="CustomShape 2"/>
          <p:cNvSpPr/>
          <p:nvPr/>
        </p:nvSpPr>
        <p:spPr>
          <a:xfrm>
            <a:off x="457200" y="1604520"/>
            <a:ext cx="8225640" cy="3973680"/>
          </a:xfrm>
          <a:prstGeom prst="rect">
            <a:avLst/>
          </a:prstGeom>
          <a:noFill/>
          <a:ln>
            <a:noFill/>
          </a:ln>
        </p:spPr>
        <p:style>
          <a:lnRef idx="0"/>
          <a:fillRef idx="0"/>
          <a:effectRef idx="0"/>
          <a:fontRef idx="minor"/>
        </p:style>
      </p:sp>
      <p:pic>
        <p:nvPicPr>
          <p:cNvPr id="523" name="" descr=""/>
          <p:cNvPicPr/>
          <p:nvPr/>
        </p:nvPicPr>
        <p:blipFill>
          <a:blip r:embed="rId1"/>
          <a:stretch/>
        </p:blipFill>
        <p:spPr>
          <a:xfrm>
            <a:off x="360" y="718200"/>
            <a:ext cx="9140040" cy="5729760"/>
          </a:xfrm>
          <a:prstGeom prst="rect">
            <a:avLst/>
          </a:prstGeom>
          <a:ln>
            <a:noFill/>
          </a:ln>
        </p:spPr>
      </p:pic>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457200" y="273240"/>
            <a:ext cx="8225640" cy="1141200"/>
          </a:xfrm>
          <a:prstGeom prst="rect">
            <a:avLst/>
          </a:prstGeom>
          <a:noFill/>
          <a:ln>
            <a:noFill/>
          </a:ln>
        </p:spPr>
        <p:style>
          <a:lnRef idx="0"/>
          <a:fillRef idx="0"/>
          <a:effectRef idx="0"/>
          <a:fontRef idx="minor"/>
        </p:style>
      </p:sp>
      <p:sp>
        <p:nvSpPr>
          <p:cNvPr id="525" name="CustomShape 2"/>
          <p:cNvSpPr/>
          <p:nvPr/>
        </p:nvSpPr>
        <p:spPr>
          <a:xfrm>
            <a:off x="457200" y="1604520"/>
            <a:ext cx="8225640" cy="3973680"/>
          </a:xfrm>
          <a:prstGeom prst="rect">
            <a:avLst/>
          </a:prstGeom>
          <a:noFill/>
          <a:ln>
            <a:noFill/>
          </a:ln>
        </p:spPr>
        <p:style>
          <a:lnRef idx="0"/>
          <a:fillRef idx="0"/>
          <a:effectRef idx="0"/>
          <a:fontRef idx="minor"/>
        </p:style>
      </p:sp>
      <p:pic>
        <p:nvPicPr>
          <p:cNvPr id="526" name="" descr=""/>
          <p:cNvPicPr/>
          <p:nvPr/>
        </p:nvPicPr>
        <p:blipFill>
          <a:blip r:embed="rId1"/>
          <a:stretch/>
        </p:blipFill>
        <p:spPr>
          <a:xfrm>
            <a:off x="124920" y="1053360"/>
            <a:ext cx="8947800" cy="581112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 name="" descr=""/>
          <p:cNvPicPr/>
          <p:nvPr/>
        </p:nvPicPr>
        <p:blipFill>
          <a:blip r:embed="rId1"/>
          <a:stretch/>
        </p:blipFill>
        <p:spPr>
          <a:xfrm>
            <a:off x="126360" y="360000"/>
            <a:ext cx="4407480" cy="3464640"/>
          </a:xfrm>
          <a:prstGeom prst="rect">
            <a:avLst/>
          </a:prstGeom>
          <a:ln>
            <a:noFill/>
          </a:ln>
        </p:spPr>
      </p:pic>
      <p:pic>
        <p:nvPicPr>
          <p:cNvPr id="406" name="" descr=""/>
          <p:cNvPicPr/>
          <p:nvPr/>
        </p:nvPicPr>
        <p:blipFill>
          <a:blip r:embed="rId2"/>
          <a:stretch/>
        </p:blipFill>
        <p:spPr>
          <a:xfrm>
            <a:off x="4702320" y="2850120"/>
            <a:ext cx="4007520" cy="3483720"/>
          </a:xfrm>
          <a:prstGeom prst="rect">
            <a:avLst/>
          </a:prstGeom>
          <a:ln>
            <a:noFill/>
          </a:ln>
        </p:spPr>
      </p:pic>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457200" y="273240"/>
            <a:ext cx="8225640" cy="1141200"/>
          </a:xfrm>
          <a:prstGeom prst="rect">
            <a:avLst/>
          </a:prstGeom>
          <a:noFill/>
          <a:ln>
            <a:noFill/>
          </a:ln>
        </p:spPr>
        <p:style>
          <a:lnRef idx="0"/>
          <a:fillRef idx="0"/>
          <a:effectRef idx="0"/>
          <a:fontRef idx="minor"/>
        </p:style>
      </p:sp>
      <p:sp>
        <p:nvSpPr>
          <p:cNvPr id="528" name="CustomShape 2"/>
          <p:cNvSpPr/>
          <p:nvPr/>
        </p:nvSpPr>
        <p:spPr>
          <a:xfrm>
            <a:off x="457200" y="1604520"/>
            <a:ext cx="8225640" cy="3973680"/>
          </a:xfrm>
          <a:prstGeom prst="rect">
            <a:avLst/>
          </a:prstGeom>
          <a:noFill/>
          <a:ln>
            <a:noFill/>
          </a:ln>
        </p:spPr>
        <p:style>
          <a:lnRef idx="0"/>
          <a:fillRef idx="0"/>
          <a:effectRef idx="0"/>
          <a:fontRef idx="minor"/>
        </p:style>
      </p:sp>
      <p:pic>
        <p:nvPicPr>
          <p:cNvPr id="529" name="" descr=""/>
          <p:cNvPicPr/>
          <p:nvPr/>
        </p:nvPicPr>
        <p:blipFill>
          <a:blip r:embed="rId1"/>
          <a:stretch/>
        </p:blipFill>
        <p:spPr>
          <a:xfrm>
            <a:off x="28440" y="961560"/>
            <a:ext cx="9140040" cy="496296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0" name="" descr=""/>
          <p:cNvPicPr/>
          <p:nvPr/>
        </p:nvPicPr>
        <p:blipFill>
          <a:blip r:embed="rId1"/>
          <a:stretch/>
        </p:blipFill>
        <p:spPr>
          <a:xfrm>
            <a:off x="1872000" y="1872000"/>
            <a:ext cx="4283280" cy="312480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java.util.concurrency j.u.c</a:t>
            </a:r>
            <a:endParaRPr b="0" lang="en-IN" sz="1800" spc="-1" strike="noStrike">
              <a:solidFill>
                <a:srgbClr val="000000"/>
              </a:solidFill>
              <a:uFill>
                <a:solidFill>
                  <a:srgbClr val="ffffff"/>
                </a:solidFill>
              </a:uFill>
              <a:latin typeface="Arial"/>
            </a:endParaRPr>
          </a:p>
        </p:txBody>
      </p:sp>
      <p:sp>
        <p:nvSpPr>
          <p:cNvPr id="532"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33"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Introduction </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600" spc="-1" strike="noStrike">
                <a:solidFill>
                  <a:srgbClr val="000000"/>
                </a:solidFill>
                <a:uFill>
                  <a:solidFill>
                    <a:srgbClr val="ffffff"/>
                  </a:solidFill>
                </a:uFill>
                <a:latin typeface="Tw Cen MT"/>
                <a:ea typeface="DejaVu Sans"/>
              </a:rPr>
              <a:t>Concurrency : why very active now?</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600" spc="-1" strike="noStrike">
                <a:solidFill>
                  <a:srgbClr val="000000"/>
                </a:solidFill>
                <a:uFill>
                  <a:solidFill>
                    <a:srgbClr val="ffffff"/>
                  </a:solidFill>
                </a:uFill>
                <a:latin typeface="Tw Cen MT"/>
                <a:ea typeface="DejaVu Sans"/>
              </a:rPr>
              <a:t>Building block of concurrent application</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600" spc="-1" strike="noStrike">
                <a:solidFill>
                  <a:srgbClr val="000000"/>
                </a:solidFill>
                <a:uFill>
                  <a:solidFill>
                    <a:srgbClr val="ffffff"/>
                  </a:solidFill>
                </a:uFill>
                <a:latin typeface="Tw Cen MT"/>
                <a:ea typeface="DejaVu Sans"/>
              </a:rPr>
              <a:t>Java concurrency –over the year</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600" spc="-1" strike="noStrike">
                <a:solidFill>
                  <a:srgbClr val="000000"/>
                </a:solidFill>
                <a:uFill>
                  <a:solidFill>
                    <a:srgbClr val="ffffff"/>
                  </a:solidFill>
                </a:uFill>
                <a:latin typeface="Tw Cen MT"/>
                <a:ea typeface="DejaVu Sans"/>
              </a:rPr>
              <a:t>Fork join –introduction</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600" spc="-1" strike="noStrike">
                <a:solidFill>
                  <a:srgbClr val="000000"/>
                </a:solidFill>
                <a:uFill>
                  <a:solidFill>
                    <a:srgbClr val="ffffff"/>
                  </a:solidFill>
                </a:uFill>
                <a:latin typeface="Tw Cen MT"/>
                <a:ea typeface="DejaVu Sans"/>
              </a:rPr>
              <a:t>Coding examples….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600" spc="-1" strike="noStrike">
                <a:solidFill>
                  <a:srgbClr val="000000"/>
                </a:solidFill>
                <a:uFill>
                  <a:solidFill>
                    <a:srgbClr val="ffffff"/>
                  </a:solidFill>
                </a:uFill>
                <a:latin typeface="Tw Cen MT"/>
                <a:ea typeface="DejaVu Sans"/>
              </a:rPr>
              <a:t>Building block of concurrent application</a:t>
            </a:r>
            <a:endParaRPr b="0" lang="en-IN" sz="1800" spc="-1" strike="noStrike">
              <a:solidFill>
                <a:srgbClr val="000000"/>
              </a:solidFill>
              <a:uFill>
                <a:solidFill>
                  <a:srgbClr val="ffffff"/>
                </a:solidFill>
              </a:uFill>
              <a:latin typeface="Arial"/>
            </a:endParaRPr>
          </a:p>
        </p:txBody>
      </p:sp>
      <p:sp>
        <p:nvSpPr>
          <p:cNvPr id="535"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36" name="CustomShape 3"/>
          <p:cNvSpPr/>
          <p:nvPr/>
        </p:nvSpPr>
        <p:spPr>
          <a:xfrm>
            <a:off x="642960" y="5143680"/>
            <a:ext cx="3523680" cy="101664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Thread pool</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Shared data</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Worker queue</a:t>
            </a:r>
            <a:endParaRPr b="0" lang="en-IN" sz="1800" spc="-1" strike="noStrike">
              <a:solidFill>
                <a:srgbClr val="000000"/>
              </a:solidFill>
              <a:uFill>
                <a:solidFill>
                  <a:srgbClr val="ffffff"/>
                </a:solidFill>
              </a:uFill>
              <a:latin typeface="Arial"/>
            </a:endParaRPr>
          </a:p>
        </p:txBody>
      </p:sp>
      <p:pic>
        <p:nvPicPr>
          <p:cNvPr id="537" name="Picture 2" descr=""/>
          <p:cNvPicPr/>
          <p:nvPr/>
        </p:nvPicPr>
        <p:blipFill>
          <a:blip r:embed="rId1"/>
          <a:stretch/>
        </p:blipFill>
        <p:spPr>
          <a:xfrm>
            <a:off x="1785960" y="1571760"/>
            <a:ext cx="6207840" cy="3564720"/>
          </a:xfrm>
          <a:prstGeom prst="rect">
            <a:avLst/>
          </a:prstGeom>
          <a:ln w="9360">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Java concurrency –Pre Java 5</a:t>
            </a:r>
            <a:endParaRPr b="0" lang="en-IN" sz="1800" spc="-1" strike="noStrike">
              <a:solidFill>
                <a:srgbClr val="000000"/>
              </a:solidFill>
              <a:uFill>
                <a:solidFill>
                  <a:srgbClr val="ffffff"/>
                </a:solidFill>
              </a:uFill>
              <a:latin typeface="Arial"/>
            </a:endParaRPr>
          </a:p>
        </p:txBody>
      </p:sp>
      <p:sp>
        <p:nvSpPr>
          <p:cNvPr id="539"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40"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Task Executor</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No such framework</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Runnable/Thread</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No of task= no of threads</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Use wait() and notify() for thread intercommunication</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Collection</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Vector, Hashtable</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Worker queue</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No framework for task dispatching</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Create an thread when a task to run</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Too primitive low level </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High cost of thread management</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Synchronization=poor performance</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&lt;&lt;Runnable&gt;&gt; can not return values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Java concurrency –Java 5</a:t>
            </a:r>
            <a:endParaRPr b="0" lang="en-IN" sz="1800" spc="-1" strike="noStrike">
              <a:solidFill>
                <a:srgbClr val="000000"/>
              </a:solidFill>
              <a:uFill>
                <a:solidFill>
                  <a:srgbClr val="ffffff"/>
                </a:solidFill>
              </a:uFill>
              <a:latin typeface="Arial"/>
            </a:endParaRPr>
          </a:p>
        </p:txBody>
      </p:sp>
      <p:sp>
        <p:nvSpPr>
          <p:cNvPr id="542"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43"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Task Executor</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Executor Service Framework</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Support scheduling (Timed execution)</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Thread pools (lifecycle management)</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Specify order of execution</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Task</a:t>
            </a:r>
            <a:endParaRPr b="0" lang="en-IN" sz="1800" spc="-1" strike="noStrike">
              <a:solidFill>
                <a:srgbClr val="000000"/>
              </a:solidFill>
              <a:uFill>
                <a:solidFill>
                  <a:srgbClr val="ffffff"/>
                </a:solidFill>
              </a:uFill>
              <a:latin typeface="Arial"/>
            </a:endParaRPr>
          </a:p>
          <a:p>
            <a:pPr lvl="3" marL="1371600" indent="-221400">
              <a:lnSpc>
                <a:spcPct val="100000"/>
              </a:lnSpc>
              <a:buClr>
                <a:srgbClr val="a5ab81"/>
              </a:buClr>
              <a:buSzPct val="75000"/>
              <a:buFont typeface="Wingdings" charset="2"/>
              <a:buChar char=""/>
            </a:pPr>
            <a:r>
              <a:rPr b="0" lang="en-IN" sz="1200" spc="-1" strike="noStrike">
                <a:solidFill>
                  <a:srgbClr val="000000"/>
                </a:solidFill>
                <a:uFill>
                  <a:solidFill>
                    <a:srgbClr val="ffffff"/>
                  </a:solidFill>
                </a:uFill>
                <a:latin typeface="Tw Cen MT"/>
                <a:ea typeface="DejaVu Sans"/>
              </a:rPr>
              <a:t>Object of &lt;&lt;Callable&gt;&gt; or &lt;&lt;Runnable&gt;&gt;</a:t>
            </a:r>
            <a:endParaRPr b="0" lang="en-IN" sz="1800" spc="-1" strike="noStrike">
              <a:solidFill>
                <a:srgbClr val="000000"/>
              </a:solidFill>
              <a:uFill>
                <a:solidFill>
                  <a:srgbClr val="ffffff"/>
                </a:solidFill>
              </a:uFill>
              <a:latin typeface="Arial"/>
            </a:endParaRPr>
          </a:p>
          <a:p>
            <a:pPr lvl="3" marL="1371600" indent="-221400">
              <a:lnSpc>
                <a:spcPct val="100000"/>
              </a:lnSpc>
              <a:buClr>
                <a:srgbClr val="a5ab81"/>
              </a:buClr>
              <a:buSzPct val="75000"/>
              <a:buFont typeface="Wingdings" charset="2"/>
              <a:buChar char=""/>
            </a:pPr>
            <a:r>
              <a:rPr b="0" lang="en-IN" sz="1200" spc="-1" strike="noStrike">
                <a:solidFill>
                  <a:srgbClr val="000000"/>
                </a:solidFill>
                <a:uFill>
                  <a:solidFill>
                    <a:srgbClr val="ffffff"/>
                  </a:solidFill>
                </a:uFill>
                <a:latin typeface="Tw Cen MT"/>
                <a:ea typeface="DejaVu Sans"/>
              </a:rPr>
              <a:t>&lt;&lt;Callable&gt;&gt; support for asynchronous communication call() and return values</a:t>
            </a:r>
            <a:endParaRPr b="0" lang="en-IN" sz="1800" spc="-1" strike="noStrike">
              <a:solidFill>
                <a:srgbClr val="000000"/>
              </a:solidFill>
              <a:uFill>
                <a:solidFill>
                  <a:srgbClr val="ffffff"/>
                </a:solidFill>
              </a:uFill>
              <a:latin typeface="Arial"/>
            </a:endParaRPr>
          </a:p>
          <a:p>
            <a:pPr lvl="3" marL="1371600" indent="-221400">
              <a:lnSpc>
                <a:spcPct val="100000"/>
              </a:lnSpc>
              <a:buClr>
                <a:srgbClr val="a5ab81"/>
              </a:buClr>
              <a:buSzPct val="75000"/>
              <a:buFont typeface="Wingdings" charset="2"/>
              <a:buChar char=""/>
            </a:pPr>
            <a:r>
              <a:rPr b="0" lang="en-IN" sz="1200" spc="-1" strike="noStrike">
                <a:solidFill>
                  <a:srgbClr val="000000"/>
                </a:solidFill>
                <a:uFill>
                  <a:solidFill>
                    <a:srgbClr val="ffffff"/>
                  </a:solidFill>
                </a:uFill>
                <a:latin typeface="Tw Cen MT"/>
                <a:ea typeface="DejaVu Sans"/>
              </a:rPr>
              <a:t>Future: hold result of processing</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Collections</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1200" spc="-1" strike="noStrike">
                <a:solidFill>
                  <a:srgbClr val="000000"/>
                </a:solidFill>
                <a:uFill>
                  <a:solidFill>
                    <a:srgbClr val="ffffff"/>
                  </a:solidFill>
                </a:uFill>
                <a:latin typeface="Tw Cen MT"/>
                <a:ea typeface="DejaVu Sans"/>
              </a:rPr>
              <a:t>ConcurrentHashMap, CopyOnWriteList</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Worker queue</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Blocking Queue, Deque…..</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Issues</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No of task can’t altered at run time</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200" spc="-1" strike="noStrike">
                <a:solidFill>
                  <a:srgbClr val="000000"/>
                </a:solidFill>
                <a:uFill>
                  <a:solidFill>
                    <a:srgbClr val="ffffff"/>
                  </a:solidFill>
                </a:uFill>
                <a:latin typeface="Tw Cen MT"/>
                <a:ea typeface="DejaVu Sans"/>
              </a:rPr>
              <a:t>Very difficult and performance intensive when applied to recursive style of problems……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775f55"/>
                </a:solidFill>
                <a:uFill>
                  <a:solidFill>
                    <a:srgbClr val="ffffff"/>
                  </a:solidFill>
                </a:uFill>
                <a:latin typeface="Tw Cen MT"/>
                <a:ea typeface="DejaVu Sans"/>
              </a:rPr>
              <a:t>Java concurrency –Java 7</a:t>
            </a:r>
            <a:endParaRPr b="0" lang="en-IN" sz="1800" spc="-1" strike="noStrike">
              <a:solidFill>
                <a:srgbClr val="000000"/>
              </a:solidFill>
              <a:uFill>
                <a:solidFill>
                  <a:srgbClr val="ffffff"/>
                </a:solidFill>
              </a:uFill>
              <a:latin typeface="Arial"/>
            </a:endParaRPr>
          </a:p>
        </p:txBody>
      </p:sp>
      <p:sp>
        <p:nvSpPr>
          <p:cNvPr id="545"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46"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000" spc="-1" strike="noStrike">
                <a:solidFill>
                  <a:srgbClr val="000000"/>
                </a:solidFill>
                <a:uFill>
                  <a:solidFill>
                    <a:srgbClr val="ffffff"/>
                  </a:solidFill>
                </a:uFill>
                <a:latin typeface="Tw Cen MT"/>
                <a:ea typeface="DejaVu Sans"/>
              </a:rPr>
              <a:t>Fork join framework</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000" spc="-1" strike="noStrike">
                <a:solidFill>
                  <a:srgbClr val="000000"/>
                </a:solidFill>
                <a:uFill>
                  <a:solidFill>
                    <a:srgbClr val="ffffff"/>
                  </a:solidFill>
                </a:uFill>
                <a:latin typeface="Tw Cen MT"/>
                <a:ea typeface="DejaVu Sans"/>
              </a:rPr>
              <a:t>For supporting a style of programming in which problem are solved recursively splitting them into subtask that are solved in parallel, waiting for them to complete and then composing results !</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2000" spc="-1" strike="noStrike">
                <a:solidFill>
                  <a:srgbClr val="000000"/>
                </a:solidFill>
                <a:uFill>
                  <a:solidFill>
                    <a:srgbClr val="ffffff"/>
                  </a:solidFill>
                </a:uFill>
                <a:latin typeface="Tw Cen MT"/>
                <a:ea typeface="DejaVu Sans"/>
              </a:rPr>
              <a:t>JSR 166 Java 7</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000" spc="-1" strike="noStrike">
                <a:solidFill>
                  <a:srgbClr val="000000"/>
                </a:solidFill>
                <a:uFill>
                  <a:solidFill>
                    <a:srgbClr val="ffffff"/>
                  </a:solidFill>
                </a:uFill>
                <a:latin typeface="Tw Cen MT"/>
                <a:ea typeface="DejaVu Sans"/>
              </a:rPr>
              <a:t>Extend Executor framework for recursive style of problems</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2000" spc="-1" strike="noStrike">
                <a:solidFill>
                  <a:srgbClr val="000000"/>
                </a:solidFill>
                <a:uFill>
                  <a:solidFill>
                    <a:srgbClr val="ffffff"/>
                  </a:solidFill>
                </a:uFill>
                <a:latin typeface="Tw Cen MT"/>
                <a:ea typeface="DejaVu Sans"/>
              </a:rPr>
              <a:t>Implements Work stealing algorithm</a:t>
            </a:r>
            <a:endParaRPr b="0" lang="en-IN" sz="1800" spc="-1" strike="noStrike">
              <a:solidFill>
                <a:srgbClr val="000000"/>
              </a:solidFill>
              <a:uFill>
                <a:solidFill>
                  <a:srgbClr val="ffffff"/>
                </a:solidFill>
              </a:uFill>
              <a:latin typeface="Arial"/>
            </a:endParaRPr>
          </a:p>
          <a:p>
            <a:pPr lvl="1" marL="640080" indent="-267120">
              <a:lnSpc>
                <a:spcPct val="100000"/>
              </a:lnSpc>
              <a:buClr>
                <a:srgbClr val="94b6d2"/>
              </a:buClr>
              <a:buSzPct val="70000"/>
              <a:buFont typeface="Wingdings 2" charset="2"/>
              <a:buChar char=""/>
            </a:pPr>
            <a:r>
              <a:rPr b="0" lang="en-IN" sz="2000" spc="-1" strike="noStrike">
                <a:solidFill>
                  <a:srgbClr val="000000"/>
                </a:solidFill>
                <a:uFill>
                  <a:solidFill>
                    <a:srgbClr val="ffffff"/>
                  </a:solidFill>
                </a:uFill>
                <a:latin typeface="Tw Cen MT"/>
                <a:ea typeface="DejaVu Sans"/>
              </a:rPr>
              <a:t>Idle worker “steal” the woks from worker who are busy..</a:t>
            </a:r>
            <a:endParaRPr b="0" lang="en-IN" sz="1800" spc="-1" strike="noStrike">
              <a:solidFill>
                <a:srgbClr val="000000"/>
              </a:solidFill>
              <a:uFill>
                <a:solidFill>
                  <a:srgbClr val="ffffff"/>
                </a:solidFill>
              </a:uFill>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r>
              <a:rPr b="0" lang="en-IN" sz="3600" spc="-1" strike="noStrike">
                <a:solidFill>
                  <a:srgbClr val="000000"/>
                </a:solidFill>
                <a:uFill>
                  <a:solidFill>
                    <a:srgbClr val="ffffff"/>
                  </a:solidFill>
                </a:uFill>
                <a:latin typeface="Courier New"/>
                <a:ea typeface="DejaVu Sans"/>
              </a:rPr>
              <a:t>Blocking Queue: introduction</a:t>
            </a:r>
            <a:endParaRPr b="0" lang="en-IN" sz="1800" spc="-1" strike="noStrike">
              <a:solidFill>
                <a:srgbClr val="000000"/>
              </a:solidFill>
              <a:uFill>
                <a:solidFill>
                  <a:srgbClr val="ffffff"/>
                </a:solidFill>
              </a:uFill>
              <a:latin typeface="Arial"/>
            </a:endParaRPr>
          </a:p>
        </p:txBody>
      </p:sp>
      <p:sp>
        <p:nvSpPr>
          <p:cNvPr id="548"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49"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BlockingQueue is an interface under juc package. It help to contain objects when few threads is inserting object and other threads are taking the object out of it</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The threads will keep on inserting the objects unitill the max capacity of BlockingQueue is reached,after whick the threads will be blocked and they will not be able to insert further objects, threads will be in blocked state until few objects are taken out from BlockingQueue by other threads and there is space available in the blockingqueue</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The threads will keep on taking the objects out from the blockingqueue until there is no object left in blockingqueue, after which the threads will be blocked and they will remain in blocked state until few objects are insertred in the blockingqueue by other threads</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Use put() and take() to implement P and C</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200" spc="-1" strike="noStrike">
                <a:solidFill>
                  <a:srgbClr val="000000"/>
                </a:solidFill>
                <a:uFill>
                  <a:solidFill>
                    <a:srgbClr val="ffffff"/>
                  </a:solidFill>
                </a:uFill>
                <a:latin typeface="Tw Cen MT"/>
                <a:ea typeface="DejaVu Sans"/>
              </a:rPr>
              <a:t> </a:t>
            </a:r>
            <a:endParaRPr b="0" lang="en-IN" sz="1800" spc="-1" strike="noStrike">
              <a:solidFill>
                <a:srgbClr val="000000"/>
              </a:solidFill>
              <a:uFill>
                <a:solidFill>
                  <a:srgbClr val="ffffff"/>
                </a:solidFill>
              </a:uFill>
              <a:latin typeface="Arial"/>
            </a:endParaRPr>
          </a:p>
        </p:txBody>
      </p:sp>
      <p:pic>
        <p:nvPicPr>
          <p:cNvPr id="550" name="" descr=""/>
          <p:cNvPicPr/>
          <p:nvPr/>
        </p:nvPicPr>
        <p:blipFill>
          <a:blip r:embed="rId1"/>
          <a:stretch/>
        </p:blipFill>
        <p:spPr>
          <a:xfrm>
            <a:off x="1008000" y="5688000"/>
            <a:ext cx="6621120" cy="1100880"/>
          </a:xfrm>
          <a:prstGeom prst="rect">
            <a:avLst/>
          </a:prstGeom>
          <a:ln>
            <a:noFill/>
          </a:ln>
        </p:spPr>
      </p:pic>
      <p:pic>
        <p:nvPicPr>
          <p:cNvPr id="551" name="" descr=""/>
          <p:cNvPicPr/>
          <p:nvPr/>
        </p:nvPicPr>
        <p:blipFill>
          <a:blip r:embed="rId2"/>
          <a:stretch/>
        </p:blipFill>
        <p:spPr>
          <a:xfrm>
            <a:off x="1728000" y="4176000"/>
            <a:ext cx="5253120" cy="1396800"/>
          </a:xfrm>
          <a:prstGeom prst="rect">
            <a:avLst/>
          </a:prstGeom>
          <a:ln>
            <a:noFill/>
          </a:ln>
        </p:spPr>
      </p:pic>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04920" y="6553080"/>
            <a:ext cx="3654360" cy="225360"/>
          </a:xfrm>
          <a:prstGeom prst="rect">
            <a:avLst/>
          </a:prstGeom>
          <a:noFill/>
          <a:ln>
            <a:noFill/>
          </a:ln>
        </p:spPr>
        <p:style>
          <a:lnRef idx="0"/>
          <a:fillRef idx="0"/>
          <a:effectRef idx="0"/>
          <a:fontRef idx="minor"/>
        </p:style>
        <p:txBody>
          <a:bodyPr lIns="90000" rIns="90000" tIns="45000" bIns="45000"/>
          <a:p>
            <a:pPr>
              <a:lnSpc>
                <a:spcPct val="100000"/>
              </a:lnSpc>
            </a:pPr>
            <a:r>
              <a:rPr b="0" lang="en-IN" sz="1100" spc="-1" strike="noStrike">
                <a:solidFill>
                  <a:srgbClr val="000000"/>
                </a:solidFill>
                <a:uFill>
                  <a:solidFill>
                    <a:srgbClr val="ffffff"/>
                  </a:solidFill>
                </a:uFill>
                <a:latin typeface="Times New Roman"/>
                <a:ea typeface="DejaVu Sans"/>
              </a:rPr>
              <a:t>Threads</a:t>
            </a:r>
            <a:endParaRPr b="0" lang="en-IN" sz="1800" spc="-1" strike="noStrike">
              <a:solidFill>
                <a:srgbClr val="000000"/>
              </a:solidFill>
              <a:uFill>
                <a:solidFill>
                  <a:srgbClr val="ffffff"/>
                </a:solidFill>
              </a:uFill>
              <a:latin typeface="Arial"/>
            </a:endParaRPr>
          </a:p>
        </p:txBody>
      </p:sp>
      <p:sp>
        <p:nvSpPr>
          <p:cNvPr id="553" name="CustomShape 2"/>
          <p:cNvSpPr/>
          <p:nvPr/>
        </p:nvSpPr>
        <p:spPr>
          <a:xfrm>
            <a:off x="6858000" y="6553080"/>
            <a:ext cx="1901880" cy="225360"/>
          </a:xfrm>
          <a:prstGeom prst="rect">
            <a:avLst/>
          </a:prstGeom>
          <a:noFill/>
          <a:ln>
            <a:noFill/>
          </a:ln>
        </p:spPr>
        <p:style>
          <a:lnRef idx="0"/>
          <a:fillRef idx="0"/>
          <a:effectRef idx="0"/>
          <a:fontRef idx="minor"/>
        </p:style>
        <p:txBody>
          <a:bodyPr lIns="90000" rIns="90000" tIns="45000" bIns="45000"/>
          <a:p>
            <a:pPr algn="r">
              <a:lnSpc>
                <a:spcPct val="100000"/>
              </a:lnSpc>
            </a:pPr>
            <a:r>
              <a:rPr b="0" lang="en-IN" sz="1000" spc="-1" strike="noStrike">
                <a:solidFill>
                  <a:srgbClr val="000000"/>
                </a:solidFill>
                <a:uFill>
                  <a:solidFill>
                    <a:srgbClr val="ffffff"/>
                  </a:solidFill>
                </a:uFill>
                <a:latin typeface="Times New Roman"/>
                <a:ea typeface="DejaVu Sans"/>
              </a:rPr>
              <a:t>H-</a:t>
            </a:r>
            <a:endParaRPr b="0" lang="en-IN" sz="1800" spc="-1" strike="noStrike">
              <a:solidFill>
                <a:srgbClr val="000000"/>
              </a:solidFill>
              <a:uFill>
                <a:solidFill>
                  <a:srgbClr val="ffffff"/>
                </a:solidFill>
              </a:uFill>
              <a:latin typeface="Arial"/>
            </a:endParaRPr>
          </a:p>
        </p:txBody>
      </p:sp>
      <p:sp>
        <p:nvSpPr>
          <p:cNvPr id="554" name="CustomShape 3"/>
          <p:cNvSpPr/>
          <p:nvPr/>
        </p:nvSpPr>
        <p:spPr>
          <a:xfrm>
            <a:off x="304920" y="76320"/>
            <a:ext cx="8454960" cy="7588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600" spc="-1" strike="noStrike">
                <a:solidFill>
                  <a:srgbClr val="000000"/>
                </a:solidFill>
                <a:uFill>
                  <a:solidFill>
                    <a:srgbClr val="ffffff"/>
                  </a:solidFill>
                </a:uFill>
                <a:latin typeface="Courier New"/>
                <a:ea typeface="DejaVu Sans"/>
              </a:rPr>
              <a:t>Blocking Queue: Thread safe DS</a:t>
            </a:r>
            <a:endParaRPr b="0" lang="en-IN" sz="1800" spc="-1" strike="noStrike">
              <a:solidFill>
                <a:srgbClr val="000000"/>
              </a:solidFill>
              <a:uFill>
                <a:solidFill>
                  <a:srgbClr val="ffffff"/>
                </a:solidFill>
              </a:uFill>
              <a:latin typeface="Arial"/>
            </a:endParaRPr>
          </a:p>
        </p:txBody>
      </p:sp>
      <p:sp>
        <p:nvSpPr>
          <p:cNvPr id="555" name="CustomShape 4"/>
          <p:cNvSpPr/>
          <p:nvPr/>
        </p:nvSpPr>
        <p:spPr>
          <a:xfrm>
            <a:off x="304920" y="914400"/>
            <a:ext cx="8454960" cy="5559480"/>
          </a:xfrm>
          <a:prstGeom prst="rect">
            <a:avLst/>
          </a:prstGeom>
          <a:noFill/>
          <a:ln w="9360">
            <a:noFill/>
          </a:ln>
        </p:spPr>
        <p:style>
          <a:lnRef idx="0"/>
          <a:fillRef idx="0"/>
          <a:effectRef idx="0"/>
          <a:fontRef idx="minor"/>
        </p:style>
        <p:txBody>
          <a:bodyPr lIns="90000" rIns="90000" tIns="45000" bIns="45000"/>
          <a:p>
            <a:pPr marL="343080" indent="-339840">
              <a:lnSpc>
                <a:spcPct val="100000"/>
              </a:lnSpc>
              <a:buClr>
                <a:srgbClr val="3333cc"/>
              </a:buClr>
              <a:buSzPct val="120000"/>
              <a:buFont typeface="Symbol"/>
              <a:buChar char=""/>
            </a:pPr>
            <a:r>
              <a:rPr b="0" lang="en-IN" sz="2400" spc="-1" strike="noStrike">
                <a:solidFill>
                  <a:srgbClr val="000000"/>
                </a:solidFill>
                <a:uFill>
                  <a:solidFill>
                    <a:srgbClr val="ffffff"/>
                  </a:solidFill>
                </a:uFill>
                <a:latin typeface="Courier New"/>
                <a:ea typeface="DejaVu Sans"/>
              </a:rPr>
              <a:t>BlockingQueue&lt;E&gt;</a:t>
            </a:r>
            <a:r>
              <a:rPr b="0" lang="en-IN" sz="2400" spc="-1" strike="noStrike">
                <a:solidFill>
                  <a:srgbClr val="000000"/>
                </a:solidFill>
                <a:uFill>
                  <a:solidFill>
                    <a:srgbClr val="ffffff"/>
                  </a:solidFill>
                </a:uFill>
                <a:latin typeface="Times New Roman"/>
                <a:ea typeface="DejaVu Sans"/>
              </a:rPr>
              <a:t> is an interface with the following methods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43080" indent="-339840">
              <a:lnSpc>
                <a:spcPct val="100000"/>
              </a:lnSpc>
            </a:pPr>
            <a:endParaRPr b="0" lang="en-IN" sz="1800" spc="-1" strike="noStrike">
              <a:solidFill>
                <a:srgbClr val="000000"/>
              </a:solidFill>
              <a:uFill>
                <a:solidFill>
                  <a:srgbClr val="ffffff"/>
                </a:solidFill>
              </a:uFill>
              <a:latin typeface="Arial"/>
            </a:endParaRPr>
          </a:p>
          <a:p>
            <a:pPr marL="343080" indent="-339840">
              <a:lnSpc>
                <a:spcPct val="100000"/>
              </a:lnSpc>
            </a:pPr>
            <a:endParaRPr b="0" lang="en-IN" sz="1800" spc="-1" strike="noStrike">
              <a:solidFill>
                <a:srgbClr val="000000"/>
              </a:solidFill>
              <a:uFill>
                <a:solidFill>
                  <a:srgbClr val="ffffff"/>
                </a:solidFill>
              </a:uFill>
              <a:latin typeface="Arial"/>
            </a:endParaRPr>
          </a:p>
          <a:p>
            <a:pPr marL="343080" indent="-339840">
              <a:lnSpc>
                <a:spcPct val="100000"/>
              </a:lnSpc>
              <a:buClr>
                <a:srgbClr val="3333cc"/>
              </a:buClr>
              <a:buSzPct val="120000"/>
              <a:buFont typeface="Symbol"/>
              <a:buChar char=""/>
            </a:pPr>
            <a:r>
              <a:rPr b="0" lang="en-IN" sz="2400" spc="-1" strike="noStrike">
                <a:solidFill>
                  <a:srgbClr val="000000"/>
                </a:solidFill>
                <a:uFill>
                  <a:solidFill>
                    <a:srgbClr val="ffffff"/>
                  </a:solidFill>
                </a:uFill>
                <a:latin typeface="Times New Roman"/>
                <a:ea typeface="DejaVu Sans"/>
              </a:rPr>
              <a:t>If a queue method </a:t>
            </a:r>
            <a:r>
              <a:rPr b="0" i="1" lang="en-IN" sz="2400" spc="-1" strike="noStrike">
                <a:solidFill>
                  <a:srgbClr val="000000"/>
                </a:solidFill>
                <a:uFill>
                  <a:solidFill>
                    <a:srgbClr val="ffffff"/>
                  </a:solidFill>
                </a:uFill>
                <a:latin typeface="Times New Roman"/>
                <a:ea typeface="DejaVu Sans"/>
              </a:rPr>
              <a:t>blocks</a:t>
            </a:r>
            <a:r>
              <a:rPr b="0" lang="en-IN" sz="2400" spc="-1" strike="noStrike">
                <a:solidFill>
                  <a:srgbClr val="000000"/>
                </a:solidFill>
                <a:uFill>
                  <a:solidFill>
                    <a:srgbClr val="ffffff"/>
                  </a:solidFill>
                </a:uFill>
                <a:latin typeface="Times New Roman"/>
                <a:ea typeface="DejaVu Sans"/>
              </a:rPr>
              <a:t> then it stop execution of the thread until the method returns.  If a method </a:t>
            </a:r>
            <a:r>
              <a:rPr b="0" i="1" lang="en-IN" sz="2400" spc="-1" strike="noStrike">
                <a:solidFill>
                  <a:srgbClr val="000000"/>
                </a:solidFill>
                <a:uFill>
                  <a:solidFill>
                    <a:srgbClr val="ffffff"/>
                  </a:solidFill>
                </a:uFill>
                <a:latin typeface="Times New Roman"/>
                <a:ea typeface="DejaVu Sans"/>
              </a:rPr>
              <a:t>times out</a:t>
            </a:r>
            <a:r>
              <a:rPr b="0" lang="en-IN" sz="2400" spc="-1" strike="noStrike">
                <a:solidFill>
                  <a:srgbClr val="000000"/>
                </a:solidFill>
                <a:uFill>
                  <a:solidFill>
                    <a:srgbClr val="ffffff"/>
                  </a:solidFill>
                </a:uFill>
                <a:latin typeface="Times New Roman"/>
                <a:ea typeface="DejaVu Sans"/>
              </a:rPr>
              <a:t> then the method s</a:t>
            </a:r>
            <a:r>
              <a:rPr b="0" i="1" lang="en-IN" sz="2400" spc="-1" strike="noStrike">
                <a:solidFill>
                  <a:srgbClr val="000000"/>
                </a:solidFill>
                <a:uFill>
                  <a:solidFill>
                    <a:srgbClr val="ffffff"/>
                  </a:solidFill>
                </a:uFill>
                <a:latin typeface="Times New Roman"/>
                <a:ea typeface="DejaVu Sans"/>
              </a:rPr>
              <a:t>blocks</a:t>
            </a:r>
            <a:r>
              <a:rPr b="0" lang="en-IN" sz="2400" spc="-1" strike="noStrike">
                <a:solidFill>
                  <a:srgbClr val="000000"/>
                </a:solidFill>
                <a:uFill>
                  <a:solidFill>
                    <a:srgbClr val="ffffff"/>
                  </a:solidFill>
                </a:uFill>
                <a:latin typeface="Times New Roman"/>
                <a:ea typeface="DejaVu Sans"/>
              </a:rPr>
              <a:t> until the time specified is reached, then the method returns.</a:t>
            </a:r>
            <a:endParaRPr b="0" lang="en-IN" sz="1800" spc="-1" strike="noStrike">
              <a:solidFill>
                <a:srgbClr val="000000"/>
              </a:solidFill>
              <a:uFill>
                <a:solidFill>
                  <a:srgbClr val="ffffff"/>
                </a:solidFill>
              </a:uFill>
              <a:latin typeface="Arial"/>
            </a:endParaRPr>
          </a:p>
          <a:p>
            <a:pPr marL="343080" indent="-339840">
              <a:lnSpc>
                <a:spcPct val="100000"/>
              </a:lnSpc>
              <a:buClr>
                <a:srgbClr val="3333cc"/>
              </a:buClr>
              <a:buSzPct val="120000"/>
              <a:buFont typeface="Symbol"/>
              <a:buChar char=""/>
            </a:pPr>
            <a:r>
              <a:rPr b="0" lang="en-IN" sz="2400" spc="-1" strike="noStrike">
                <a:solidFill>
                  <a:srgbClr val="000000"/>
                </a:solidFill>
                <a:uFill>
                  <a:solidFill>
                    <a:srgbClr val="ffffff"/>
                  </a:solidFill>
                </a:uFill>
                <a:latin typeface="Times New Roman"/>
                <a:ea typeface="DejaVu Sans"/>
              </a:rPr>
              <a:t>Important implementations of </a:t>
            </a:r>
            <a:r>
              <a:rPr b="0" lang="en-IN" sz="2400" spc="-1" strike="noStrike">
                <a:solidFill>
                  <a:srgbClr val="000000"/>
                </a:solidFill>
                <a:uFill>
                  <a:solidFill>
                    <a:srgbClr val="ffffff"/>
                  </a:solidFill>
                </a:uFill>
                <a:latin typeface="Courier New"/>
                <a:ea typeface="DejaVu Sans"/>
              </a:rPr>
              <a:t>BlockingQueue</a:t>
            </a:r>
            <a:r>
              <a:rPr b="0" lang="en-IN" sz="2400" spc="-1" strike="noStrike">
                <a:solidFill>
                  <a:srgbClr val="000000"/>
                </a:solidFill>
                <a:uFill>
                  <a:solidFill>
                    <a:srgbClr val="ffffff"/>
                  </a:solidFill>
                </a:uFill>
                <a:latin typeface="Times New Roman"/>
                <a:ea typeface="DejaVu Sans"/>
              </a:rPr>
              <a:t> are</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ourier New"/>
                <a:ea typeface="DejaVu Sans"/>
              </a:rPr>
              <a:t>	</a:t>
            </a:r>
            <a:r>
              <a:rPr b="0" lang="en-IN" sz="2000" spc="-1" strike="noStrike">
                <a:solidFill>
                  <a:srgbClr val="000000"/>
                </a:solidFill>
                <a:uFill>
                  <a:solidFill>
                    <a:srgbClr val="ffffff"/>
                  </a:solidFill>
                </a:uFill>
                <a:latin typeface="Courier New"/>
                <a:ea typeface="DejaVu Sans"/>
              </a:rPr>
              <a:t>ArrayBlockingQueue</a:t>
            </a:r>
            <a:r>
              <a:rPr b="0" lang="en-IN" sz="2000" spc="-1" strike="noStrike">
                <a:solidFill>
                  <a:srgbClr val="000000"/>
                </a:solidFill>
                <a:uFill>
                  <a:solidFill>
                    <a:srgbClr val="ffffff"/>
                  </a:solidFill>
                </a:uFill>
                <a:latin typeface="Times New Roman"/>
                <a:ea typeface="DejaVu Sans"/>
              </a:rPr>
              <a:t>, </a:t>
            </a:r>
            <a:r>
              <a:rPr b="0" lang="en-IN" sz="2000" spc="-1" strike="noStrike">
                <a:solidFill>
                  <a:srgbClr val="000000"/>
                </a:solidFill>
                <a:uFill>
                  <a:solidFill>
                    <a:srgbClr val="ffffff"/>
                  </a:solidFill>
                </a:uFill>
                <a:latin typeface="Courier New"/>
                <a:ea typeface="DejaVu Sans"/>
              </a:rPr>
              <a:t>LinkedBlockingQueue</a:t>
            </a:r>
            <a:r>
              <a:rPr b="0" lang="en-IN" sz="2000" spc="-1" strike="noStrike">
                <a:solidFill>
                  <a:srgbClr val="000000"/>
                </a:solidFill>
                <a:uFill>
                  <a:solidFill>
                    <a:srgbClr val="ffffff"/>
                  </a:solidFill>
                </a:uFill>
                <a:latin typeface="Times New Roman"/>
                <a:ea typeface="DejaVu Sans"/>
              </a:rPr>
              <a:t>, </a:t>
            </a:r>
            <a:r>
              <a:rPr b="0" lang="en-IN" sz="2000" spc="-1" strike="noStrike">
                <a:solidFill>
                  <a:srgbClr val="000000"/>
                </a:solidFill>
                <a:uFill>
                  <a:solidFill>
                    <a:srgbClr val="ffffff"/>
                  </a:solidFill>
                </a:uFill>
                <a:latin typeface="Courier New"/>
                <a:ea typeface="DejaVu Sans"/>
              </a:rPr>
              <a:t>PriorityBlockingQueue</a:t>
            </a:r>
            <a:r>
              <a:rPr b="0" lang="en-IN" sz="2000" spc="-1" strike="noStrike">
                <a:solidFill>
                  <a:srgbClr val="000000"/>
                </a:solidFill>
                <a:uFill>
                  <a:solidFill>
                    <a:srgbClr val="ffffff"/>
                  </a:solidFill>
                </a:uFill>
                <a:latin typeface="Times New Roman"/>
                <a:ea typeface="DejaVu Sans"/>
              </a:rPr>
              <a:t> and </a:t>
            </a:r>
            <a:r>
              <a:rPr b="0" lang="en-IN" sz="2000" spc="-1" strike="noStrike">
                <a:solidFill>
                  <a:srgbClr val="000000"/>
                </a:solidFill>
                <a:uFill>
                  <a:solidFill>
                    <a:srgbClr val="ffffff"/>
                  </a:solidFill>
                </a:uFill>
                <a:latin typeface="Courier New"/>
                <a:ea typeface="DejaVu Sans"/>
              </a:rPr>
              <a:t>SynchronousQueue</a:t>
            </a:r>
            <a:r>
              <a:rPr b="0" lang="en-IN" sz="2000" spc="-1" strike="noStrike">
                <a:solidFill>
                  <a:srgbClr val="000000"/>
                </a:solidFill>
                <a:uFill>
                  <a:solidFill>
                    <a:srgbClr val="ffffff"/>
                  </a:solidFill>
                </a:uFill>
                <a:latin typeface="Times New Roman"/>
                <a:ea typeface="DejaVu Sans"/>
              </a:rPr>
              <a:t>.</a:t>
            </a:r>
            <a:endParaRPr b="0" lang="en-IN" sz="1800" spc="-1" strike="noStrike">
              <a:solidFill>
                <a:srgbClr val="000000"/>
              </a:solidFill>
              <a:uFill>
                <a:solidFill>
                  <a:srgbClr val="ffffff"/>
                </a:solidFill>
              </a:uFill>
              <a:latin typeface="Arial"/>
            </a:endParaRPr>
          </a:p>
        </p:txBody>
      </p:sp>
      <p:graphicFrame>
        <p:nvGraphicFramePr>
          <p:cNvPr id="556" name="Table 5"/>
          <p:cNvGraphicFramePr/>
          <p:nvPr/>
        </p:nvGraphicFramePr>
        <p:xfrm>
          <a:off x="533520" y="1828800"/>
          <a:ext cx="8152560" cy="1659240"/>
        </p:xfrm>
        <a:graphic>
          <a:graphicData uri="http://schemas.openxmlformats.org/drawingml/2006/table">
            <a:tbl>
              <a:tblPr/>
              <a:tblGrid>
                <a:gridCol w="1148040"/>
                <a:gridCol w="1719360"/>
                <a:gridCol w="1411560"/>
                <a:gridCol w="1138320"/>
                <a:gridCol w="2735640"/>
              </a:tblGrid>
              <a:tr h="45720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gn="ctr">
                        <a:lnSpc>
                          <a:spcPct val="100000"/>
                        </a:lnSpc>
                      </a:pPr>
                      <a:r>
                        <a:rPr b="1" i="1" lang="en-IN" sz="1600" spc="-1" strike="noStrike">
                          <a:solidFill>
                            <a:srgbClr val="000000"/>
                          </a:solidFill>
                          <a:uFill>
                            <a:solidFill>
                              <a:srgbClr val="ffffff"/>
                            </a:solidFill>
                          </a:uFill>
                          <a:latin typeface="Times New Roman"/>
                        </a:rPr>
                        <a:t>Throws exception</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gn="ctr">
                        <a:lnSpc>
                          <a:spcPct val="100000"/>
                        </a:lnSpc>
                      </a:pPr>
                      <a:r>
                        <a:rPr b="1" i="1" lang="en-IN" sz="1600" spc="-1" strike="noStrike">
                          <a:solidFill>
                            <a:srgbClr val="000000"/>
                          </a:solidFill>
                          <a:uFill>
                            <a:solidFill>
                              <a:srgbClr val="ffffff"/>
                            </a:solidFill>
                          </a:uFill>
                          <a:latin typeface="Times New Roman"/>
                        </a:rPr>
                        <a:t>Special value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gn="ctr">
                        <a:lnSpc>
                          <a:spcPct val="100000"/>
                        </a:lnSpc>
                      </a:pPr>
                      <a:r>
                        <a:rPr b="1" i="1" lang="en-IN" sz="1600" spc="-1" strike="noStrike">
                          <a:solidFill>
                            <a:srgbClr val="000000"/>
                          </a:solidFill>
                          <a:uFill>
                            <a:solidFill>
                              <a:srgbClr val="ffffff"/>
                            </a:solidFill>
                          </a:uFill>
                          <a:latin typeface="Times New Roman"/>
                        </a:rPr>
                        <a:t>Blocks</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gn="ctr">
                        <a:lnSpc>
                          <a:spcPct val="100000"/>
                        </a:lnSpc>
                      </a:pPr>
                      <a:r>
                        <a:rPr b="1" i="1" lang="en-IN" sz="1600" spc="-1" strike="noStrike">
                          <a:solidFill>
                            <a:srgbClr val="000000"/>
                          </a:solidFill>
                          <a:uFill>
                            <a:solidFill>
                              <a:srgbClr val="ffffff"/>
                            </a:solidFill>
                          </a:uFill>
                          <a:latin typeface="Times New Roman"/>
                        </a:rPr>
                        <a:t>Times out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400680">
                <a:tc>
                  <a:txBody>
                    <a:bodyPr/>
                    <a:p>
                      <a:pPr>
                        <a:lnSpc>
                          <a:spcPct val="100000"/>
                        </a:lnSpc>
                      </a:pPr>
                      <a:r>
                        <a:rPr b="0" lang="en-IN" sz="2000" spc="-1" strike="noStrike">
                          <a:solidFill>
                            <a:srgbClr val="000000"/>
                          </a:solidFill>
                          <a:uFill>
                            <a:solidFill>
                              <a:srgbClr val="ffffff"/>
                            </a:solidFill>
                          </a:uFill>
                          <a:latin typeface="Times New Roman"/>
                        </a:rPr>
                        <a:t>Insert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add(e)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offer(e)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put(e)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offer(e,time,unit)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00680">
                <a:tc>
                  <a:txBody>
                    <a:bodyPr/>
                    <a:p>
                      <a:pPr>
                        <a:lnSpc>
                          <a:spcPct val="100000"/>
                        </a:lnSpc>
                      </a:pPr>
                      <a:r>
                        <a:rPr b="0" lang="en-IN" sz="2000" spc="-1" strike="noStrike">
                          <a:solidFill>
                            <a:srgbClr val="000000"/>
                          </a:solidFill>
                          <a:uFill>
                            <a:solidFill>
                              <a:srgbClr val="ffffff"/>
                            </a:solidFill>
                          </a:uFill>
                          <a:latin typeface="Times New Roman"/>
                        </a:rPr>
                        <a:t>Remove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nSpc>
                          <a:spcPct val="100000"/>
                        </a:lnSpc>
                      </a:pPr>
                      <a:r>
                        <a:rPr b="0" lang="en-IN" sz="1800" spc="-1" strike="noStrike">
                          <a:solidFill>
                            <a:srgbClr val="000000"/>
                          </a:solidFill>
                          <a:uFill>
                            <a:solidFill>
                              <a:srgbClr val="ffffff"/>
                            </a:solidFill>
                          </a:uFill>
                          <a:latin typeface="Courier New"/>
                        </a:rPr>
                        <a:t>remove()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nSpc>
                          <a:spcPct val="100000"/>
                        </a:lnSpc>
                      </a:pPr>
                      <a:r>
                        <a:rPr b="0" lang="en-IN" sz="1800" spc="-1" strike="noStrike">
                          <a:solidFill>
                            <a:srgbClr val="000000"/>
                          </a:solidFill>
                          <a:uFill>
                            <a:solidFill>
                              <a:srgbClr val="ffffff"/>
                            </a:solidFill>
                          </a:uFill>
                          <a:latin typeface="Courier New"/>
                        </a:rPr>
                        <a:t>poll()</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nSpc>
                          <a:spcPct val="100000"/>
                        </a:lnSpc>
                      </a:pPr>
                      <a:r>
                        <a:rPr b="0" lang="en-IN" sz="1800" spc="-1" strike="noStrike">
                          <a:solidFill>
                            <a:srgbClr val="000000"/>
                          </a:solidFill>
                          <a:uFill>
                            <a:solidFill>
                              <a:srgbClr val="ffffff"/>
                            </a:solidFill>
                          </a:uFill>
                          <a:latin typeface="Courier New"/>
                        </a:rPr>
                        <a:t>take()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p>
                      <a:pPr>
                        <a:lnSpc>
                          <a:spcPct val="100000"/>
                        </a:lnSpc>
                      </a:pPr>
                      <a:r>
                        <a:rPr b="0" lang="en-IN" sz="1800" spc="-1" strike="noStrike">
                          <a:solidFill>
                            <a:srgbClr val="000000"/>
                          </a:solidFill>
                          <a:uFill>
                            <a:solidFill>
                              <a:srgbClr val="ffffff"/>
                            </a:solidFill>
                          </a:uFill>
                          <a:latin typeface="Courier New"/>
                        </a:rPr>
                        <a:t>poll(time,unit)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401040">
                <a:tc>
                  <a:txBody>
                    <a:bodyPr/>
                    <a:p>
                      <a:pPr>
                        <a:lnSpc>
                          <a:spcPct val="100000"/>
                        </a:lnSpc>
                      </a:pPr>
                      <a:r>
                        <a:rPr b="0" lang="en-IN" sz="2000" spc="-1" strike="noStrike">
                          <a:solidFill>
                            <a:srgbClr val="000000"/>
                          </a:solidFill>
                          <a:uFill>
                            <a:solidFill>
                              <a:srgbClr val="ffffff"/>
                            </a:solidFill>
                          </a:uFill>
                          <a:latin typeface="Times New Roman"/>
                        </a:rPr>
                        <a:t>Examine</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element()</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lang="en-IN" sz="1800" spc="-1" strike="noStrike">
                          <a:solidFill>
                            <a:srgbClr val="000000"/>
                          </a:solidFill>
                          <a:uFill>
                            <a:solidFill>
                              <a:srgbClr val="ffffff"/>
                            </a:solidFill>
                          </a:uFill>
                          <a:latin typeface="Courier New"/>
                        </a:rPr>
                        <a:t>peek()</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i="1" lang="en-IN" sz="1800" spc="-1" strike="noStrike">
                          <a:solidFill>
                            <a:srgbClr val="000000"/>
                          </a:solidFill>
                          <a:uFill>
                            <a:solidFill>
                              <a:srgbClr val="ffffff"/>
                            </a:solidFill>
                          </a:uFill>
                          <a:latin typeface="Times New Roman"/>
                        </a:rPr>
                        <a:t>   </a:t>
                      </a:r>
                      <a:r>
                        <a:rPr b="0" i="1" lang="en-IN" sz="1800" spc="-1" strike="noStrike">
                          <a:solidFill>
                            <a:srgbClr val="000000"/>
                          </a:solidFill>
                          <a:uFill>
                            <a:solidFill>
                              <a:srgbClr val="ffffff"/>
                            </a:solidFill>
                          </a:uFill>
                          <a:latin typeface="Times New Roman"/>
                        </a:rPr>
                        <a:t>N/A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p>
                      <a:pPr>
                        <a:lnSpc>
                          <a:spcPct val="100000"/>
                        </a:lnSpc>
                      </a:pPr>
                      <a:r>
                        <a:rPr b="0" i="1" lang="en-IN" sz="1800" spc="-1" strike="noStrike">
                          <a:solidFill>
                            <a:srgbClr val="000000"/>
                          </a:solidFill>
                          <a:uFill>
                            <a:solidFill>
                              <a:srgbClr val="ffffff"/>
                            </a:solidFill>
                          </a:uFill>
                          <a:latin typeface="Times New Roman"/>
                        </a:rPr>
                        <a:t>  </a:t>
                      </a:r>
                      <a:r>
                        <a:rPr b="0" i="1" lang="en-IN" sz="1800" spc="-1" strike="noStrike">
                          <a:solidFill>
                            <a:srgbClr val="000000"/>
                          </a:solidFill>
                          <a:uFill>
                            <a:solidFill>
                              <a:srgbClr val="ffffff"/>
                            </a:solidFill>
                          </a:uFill>
                          <a:latin typeface="Times New Roman"/>
                        </a:rPr>
                        <a:t>N/A</a:t>
                      </a:r>
                      <a:endParaRPr b="0" lang="en-IN"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bl>
          </a:graphicData>
        </a:graphic>
      </p:graphicFrame>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457200" y="273600"/>
            <a:ext cx="8225640" cy="1141200"/>
          </a:xfrm>
          <a:prstGeom prst="rect">
            <a:avLst/>
          </a:prstGeom>
          <a:noFill/>
          <a:ln>
            <a:noFill/>
          </a:ln>
        </p:spPr>
        <p:style>
          <a:lnRef idx="0"/>
          <a:fillRef idx="0"/>
          <a:effectRef idx="0"/>
          <a:fontRef idx="minor"/>
        </p:style>
      </p:sp>
      <p:pic>
        <p:nvPicPr>
          <p:cNvPr id="558" name="" descr=""/>
          <p:cNvPicPr/>
          <p:nvPr/>
        </p:nvPicPr>
        <p:blipFill>
          <a:blip r:embed="rId1"/>
          <a:stretch/>
        </p:blipFill>
        <p:spPr>
          <a:xfrm>
            <a:off x="2942280" y="2794320"/>
            <a:ext cx="3301920" cy="1377720"/>
          </a:xfrm>
          <a:prstGeom prst="rect">
            <a:avLst/>
          </a:prstGeom>
          <a:ln>
            <a:noFill/>
          </a:ln>
        </p:spPr>
      </p:pic>
      <p:pic>
        <p:nvPicPr>
          <p:cNvPr id="559" name="" descr=""/>
          <p:cNvPicPr/>
          <p:nvPr/>
        </p:nvPicPr>
        <p:blipFill>
          <a:blip r:embed="rId2"/>
          <a:stretch/>
        </p:blipFill>
        <p:spPr>
          <a:xfrm>
            <a:off x="1249920" y="4619520"/>
            <a:ext cx="6883200" cy="14256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 descr=""/>
          <p:cNvPicPr/>
          <p:nvPr/>
        </p:nvPicPr>
        <p:blipFill>
          <a:blip r:embed="rId1"/>
          <a:stretch/>
        </p:blipFill>
        <p:spPr>
          <a:xfrm>
            <a:off x="160920" y="463680"/>
            <a:ext cx="8863920" cy="5949000"/>
          </a:xfrm>
          <a:prstGeom prst="rect">
            <a:avLst/>
          </a:prstGeom>
          <a:ln>
            <a:noFill/>
          </a:ln>
        </p:spPr>
      </p:pic>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4400" spc="-1" strike="noStrike">
                <a:solidFill>
                  <a:srgbClr val="000000"/>
                </a:solidFill>
                <a:uFill>
                  <a:solidFill>
                    <a:srgbClr val="ffffff"/>
                  </a:solidFill>
                </a:uFill>
                <a:latin typeface="Tw Cen MT"/>
                <a:ea typeface="DejaVu Sans"/>
              </a:rPr>
              <a:t>Executor framework</a:t>
            </a:r>
            <a:endParaRPr b="0" lang="en-IN" sz="1800" spc="-1" strike="noStrike">
              <a:solidFill>
                <a:srgbClr val="000000"/>
              </a:solidFill>
              <a:uFill>
                <a:solidFill>
                  <a:srgbClr val="ffffff"/>
                </a:solidFill>
              </a:uFill>
              <a:latin typeface="Arial"/>
            </a:endParaRPr>
          </a:p>
        </p:txBody>
      </p:sp>
      <p:sp>
        <p:nvSpPr>
          <p:cNvPr id="561"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62"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It separate task of creation and execution of thread</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We only have to implements Runnable (Make a job) and send it to executor </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Then executor is responsible for execution management</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500" spc="-1" strike="noStrike">
                <a:solidFill>
                  <a:srgbClr val="000000"/>
                </a:solidFill>
                <a:uFill>
                  <a:solidFill>
                    <a:srgbClr val="ffffff"/>
                  </a:solidFill>
                </a:uFill>
                <a:latin typeface="Tw Cen MT"/>
                <a:ea typeface="DejaVu Sans"/>
              </a:rPr>
              <a:t>Executor maintain an thread pool </a:t>
            </a:r>
            <a:endParaRPr b="0" lang="en-IN" sz="1800" spc="-1" strike="noStrike">
              <a:solidFill>
                <a:srgbClr val="000000"/>
              </a:solidFill>
              <a:uFill>
                <a:solidFill>
                  <a:srgbClr val="ffffff"/>
                </a:solidFill>
              </a:uFill>
              <a:latin typeface="Arial"/>
            </a:endParaRPr>
          </a:p>
          <a:p>
            <a:pPr lvl="2" marL="914400" indent="-221400">
              <a:lnSpc>
                <a:spcPct val="100000"/>
              </a:lnSpc>
              <a:buClr>
                <a:srgbClr val="dd8047"/>
              </a:buClr>
              <a:buSzPct val="75000"/>
              <a:buFont typeface="Wingdings" charset="2"/>
              <a:buChar char=""/>
            </a:pPr>
            <a:r>
              <a:rPr b="0" lang="en-IN" sz="1500" spc="-1" strike="noStrike">
                <a:solidFill>
                  <a:srgbClr val="000000"/>
                </a:solidFill>
                <a:uFill>
                  <a:solidFill>
                    <a:srgbClr val="ffffff"/>
                  </a:solidFill>
                </a:uFill>
                <a:latin typeface="Tw Cen MT"/>
                <a:ea typeface="DejaVu Sans"/>
              </a:rPr>
              <a:t>avoid continuously spawning of threads</a:t>
            </a:r>
            <a:endParaRPr b="0" lang="en-IN" sz="1800" spc="-1" strike="noStrike">
              <a:solidFill>
                <a:srgbClr val="000000"/>
              </a:solidFill>
              <a:uFill>
                <a:solidFill>
                  <a:srgbClr val="ffffff"/>
                </a:solidFill>
              </a:uFill>
              <a:latin typeface="Arial"/>
            </a:endParaRPr>
          </a:p>
        </p:txBody>
      </p:sp>
      <p:pic>
        <p:nvPicPr>
          <p:cNvPr id="563" name="" descr=""/>
          <p:cNvPicPr/>
          <p:nvPr/>
        </p:nvPicPr>
        <p:blipFill>
          <a:blip r:embed="rId1"/>
          <a:stretch/>
        </p:blipFill>
        <p:spPr>
          <a:xfrm>
            <a:off x="995760" y="2859840"/>
            <a:ext cx="5122800" cy="3474720"/>
          </a:xfrm>
          <a:prstGeom prst="rect">
            <a:avLst/>
          </a:prstGeom>
          <a:ln>
            <a:noFill/>
          </a:ln>
        </p:spPr>
      </p:pic>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 descr=""/>
          <p:cNvPicPr/>
          <p:nvPr/>
        </p:nvPicPr>
        <p:blipFill>
          <a:blip r:embed="rId1"/>
          <a:stretch/>
        </p:blipFill>
        <p:spPr>
          <a:xfrm>
            <a:off x="32400" y="1492560"/>
            <a:ext cx="9121320" cy="3891960"/>
          </a:xfrm>
          <a:prstGeom prst="rect">
            <a:avLst/>
          </a:prstGeom>
          <a:ln>
            <a:noFill/>
          </a:ln>
        </p:spPr>
      </p:pic>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5" name="" descr=""/>
          <p:cNvPicPr/>
          <p:nvPr/>
        </p:nvPicPr>
        <p:blipFill>
          <a:blip r:embed="rId1"/>
          <a:stretch/>
        </p:blipFill>
        <p:spPr>
          <a:xfrm>
            <a:off x="151200" y="1006560"/>
            <a:ext cx="8883360" cy="4863600"/>
          </a:xfrm>
          <a:prstGeom prst="rect">
            <a:avLst/>
          </a:prstGeom>
          <a:ln>
            <a:noFill/>
          </a:ln>
        </p:spPr>
      </p:pic>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000000"/>
                </a:solidFill>
                <a:uFill>
                  <a:solidFill>
                    <a:srgbClr val="ffffff"/>
                  </a:solidFill>
                </a:uFill>
                <a:latin typeface="Tw Cen MT"/>
                <a:ea typeface="DejaVu Sans"/>
              </a:rPr>
              <a:t>Executor framework </a:t>
            </a:r>
            <a:r>
              <a:rPr b="0" lang="en-IN" sz="3200" spc="-1" strike="noStrike">
                <a:solidFill>
                  <a:srgbClr val="775f55"/>
                </a:solidFill>
                <a:uFill>
                  <a:solidFill>
                    <a:srgbClr val="ffffff"/>
                  </a:solidFill>
                </a:uFill>
                <a:latin typeface="Tw Cen MT"/>
                <a:ea typeface="DejaVu Sans"/>
              </a:rPr>
              <a:t>Ex With &lt;&lt;Runnable&gt;&gt;</a:t>
            </a:r>
            <a:endParaRPr b="0" lang="en-IN" sz="1800" spc="-1" strike="noStrike">
              <a:solidFill>
                <a:srgbClr val="000000"/>
              </a:solidFill>
              <a:uFill>
                <a:solidFill>
                  <a:srgbClr val="ffffff"/>
                </a:solidFill>
              </a:uFill>
              <a:latin typeface="Arial"/>
            </a:endParaRPr>
          </a:p>
        </p:txBody>
      </p:sp>
      <p:sp>
        <p:nvSpPr>
          <p:cNvPr id="567"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68"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2900" spc="-1" strike="noStrike">
                <a:solidFill>
                  <a:srgbClr val="000000"/>
                </a:solidFill>
                <a:uFill>
                  <a:solidFill>
                    <a:srgbClr val="ffffff"/>
                  </a:solidFill>
                </a:uFill>
                <a:latin typeface="Tw Cen MT"/>
                <a:ea typeface="DejaVu Sans"/>
              </a:rPr>
              <a:t>Consider Task class that contain job to be submitted to executor framework…….</a:t>
            </a:r>
            <a:endParaRPr b="0" lang="en-IN" sz="1800" spc="-1" strike="noStrike">
              <a:solidFill>
                <a:srgbClr val="000000"/>
              </a:solidFill>
              <a:uFill>
                <a:solidFill>
                  <a:srgbClr val="ffffff"/>
                </a:solidFill>
              </a:uFill>
              <a:latin typeface="Arial"/>
            </a:endParaRPr>
          </a:p>
        </p:txBody>
      </p:sp>
      <p:pic>
        <p:nvPicPr>
          <p:cNvPr id="569" name="Picture 2" descr=""/>
          <p:cNvPicPr/>
          <p:nvPr/>
        </p:nvPicPr>
        <p:blipFill>
          <a:blip r:embed="rId1"/>
          <a:stretch/>
        </p:blipFill>
        <p:spPr>
          <a:xfrm rot="21555600">
            <a:off x="1098000" y="2918160"/>
            <a:ext cx="6750000" cy="2848680"/>
          </a:xfrm>
          <a:prstGeom prst="rect">
            <a:avLst/>
          </a:prstGeom>
          <a:ln w="9360">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612720" y="228600"/>
            <a:ext cx="8146080" cy="983520"/>
          </a:xfrm>
          <a:prstGeom prst="rect">
            <a:avLst/>
          </a:prstGeom>
          <a:noFill/>
          <a:ln>
            <a:noFill/>
          </a:ln>
        </p:spPr>
        <p:style>
          <a:lnRef idx="0"/>
          <a:fillRef idx="0"/>
          <a:effectRef idx="0"/>
          <a:fontRef idx="minor"/>
        </p:style>
      </p:sp>
      <p:sp>
        <p:nvSpPr>
          <p:cNvPr id="571"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72" name="CustomShape 3"/>
          <p:cNvSpPr/>
          <p:nvPr/>
        </p:nvSpPr>
        <p:spPr>
          <a:xfrm>
            <a:off x="612720" y="1600200"/>
            <a:ext cx="8146080" cy="4488480"/>
          </a:xfrm>
          <a:prstGeom prst="rect">
            <a:avLst/>
          </a:prstGeom>
          <a:noFill/>
          <a:ln>
            <a:noFill/>
          </a:ln>
        </p:spPr>
        <p:style>
          <a:lnRef idx="0"/>
          <a:fillRef idx="0"/>
          <a:effectRef idx="0"/>
          <a:fontRef idx="minor"/>
        </p:style>
      </p:sp>
      <p:pic>
        <p:nvPicPr>
          <p:cNvPr id="573" name="Picture 2" descr=""/>
          <p:cNvPicPr/>
          <p:nvPr/>
        </p:nvPicPr>
        <p:blipFill>
          <a:blip r:embed="rId1"/>
          <a:stretch/>
        </p:blipFill>
        <p:spPr>
          <a:xfrm>
            <a:off x="0" y="285840"/>
            <a:ext cx="9422640" cy="3207600"/>
          </a:xfrm>
          <a:prstGeom prst="rect">
            <a:avLst/>
          </a:prstGeom>
          <a:ln w="9360">
            <a:noFill/>
          </a:ln>
        </p:spPr>
      </p:pic>
      <p:pic>
        <p:nvPicPr>
          <p:cNvPr id="574" name="Picture 3" descr=""/>
          <p:cNvPicPr/>
          <p:nvPr/>
        </p:nvPicPr>
        <p:blipFill>
          <a:blip r:embed="rId2"/>
          <a:stretch/>
        </p:blipFill>
        <p:spPr>
          <a:xfrm>
            <a:off x="0" y="3714840"/>
            <a:ext cx="6422040" cy="2869200"/>
          </a:xfrm>
          <a:prstGeom prst="rect">
            <a:avLst/>
          </a:prstGeom>
          <a:ln w="9360">
            <a:noFill/>
          </a:ln>
        </p:spPr>
      </p:pic>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600" spc="-1" strike="noStrike">
                <a:solidFill>
                  <a:srgbClr val="000000"/>
                </a:solidFill>
                <a:uFill>
                  <a:solidFill>
                    <a:srgbClr val="ffffff"/>
                  </a:solidFill>
                </a:uFill>
                <a:latin typeface="Tw Cen MT"/>
                <a:ea typeface="DejaVu Sans"/>
              </a:rPr>
              <a:t>Executor with &lt;&lt;Callable&gt;&gt;</a:t>
            </a:r>
            <a:endParaRPr b="0" lang="en-IN" sz="1800" spc="-1" strike="noStrike">
              <a:solidFill>
                <a:srgbClr val="000000"/>
              </a:solidFill>
              <a:uFill>
                <a:solidFill>
                  <a:srgbClr val="ffffff"/>
                </a:solidFill>
              </a:uFill>
              <a:latin typeface="Arial"/>
            </a:endParaRPr>
          </a:p>
        </p:txBody>
      </p:sp>
      <p:sp>
        <p:nvSpPr>
          <p:cNvPr id="576"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77" name="CustomShape 3"/>
          <p:cNvSpPr/>
          <p:nvPr/>
        </p:nvSpPr>
        <p:spPr>
          <a:xfrm>
            <a:off x="612720" y="1600200"/>
            <a:ext cx="8146080" cy="4488480"/>
          </a:xfrm>
          <a:prstGeom prst="rect">
            <a:avLst/>
          </a:prstGeom>
          <a:noFill/>
          <a:ln>
            <a:noFill/>
          </a:ln>
        </p:spPr>
        <p:style>
          <a:lnRef idx="0"/>
          <a:fillRef idx="0"/>
          <a:effectRef idx="0"/>
          <a:fontRef idx="minor"/>
        </p:style>
        <p:txBody>
          <a:bodyPr lIns="90000" rIns="90000" tIns="45000" bIns="45000"/>
          <a:p>
            <a:pPr marL="320040" indent="-312840">
              <a:lnSpc>
                <a:spcPct val="100000"/>
              </a:lnSpc>
              <a:buClr>
                <a:srgbClr val="dd8047"/>
              </a:buClr>
              <a:buSzPct val="60000"/>
              <a:buFont typeface="Wingdings" charset="2"/>
              <a:buChar char=""/>
            </a:pPr>
            <a:r>
              <a:rPr b="0" lang="en-IN" sz="1800" spc="-1" strike="noStrike">
                <a:solidFill>
                  <a:srgbClr val="000000"/>
                </a:solidFill>
                <a:uFill>
                  <a:solidFill>
                    <a:srgbClr val="ffffff"/>
                  </a:solidFill>
                </a:uFill>
                <a:latin typeface="Tw Cen MT"/>
                <a:ea typeface="DejaVu Sans"/>
              </a:rPr>
              <a:t>One advantage of Executor framework that We can use &lt;&lt;Callable&gt;&gt; override call() method that can return results</a:t>
            </a:r>
            <a:endParaRPr b="0" lang="en-IN" sz="1800" spc="-1" strike="noStrike">
              <a:solidFill>
                <a:srgbClr val="000000"/>
              </a:solidFill>
              <a:uFill>
                <a:solidFill>
                  <a:srgbClr val="ffffff"/>
                </a:solidFill>
              </a:uFill>
              <a:latin typeface="Arial"/>
            </a:endParaRPr>
          </a:p>
          <a:p>
            <a:pPr marL="320040" indent="-312840">
              <a:lnSpc>
                <a:spcPct val="100000"/>
              </a:lnSpc>
              <a:buClr>
                <a:srgbClr val="dd8047"/>
              </a:buClr>
              <a:buSzPct val="60000"/>
              <a:buFont typeface="Wingdings" charset="2"/>
              <a:buChar char=""/>
            </a:pPr>
            <a:r>
              <a:rPr b="0" lang="en-IN" sz="1800" spc="-1" strike="noStrike">
                <a:solidFill>
                  <a:srgbClr val="000000"/>
                </a:solidFill>
                <a:uFill>
                  <a:solidFill>
                    <a:srgbClr val="ffffff"/>
                  </a:solidFill>
                </a:uFill>
                <a:latin typeface="Tw Cen MT"/>
                <a:ea typeface="DejaVu Sans"/>
              </a:rPr>
              <a:t>&lt;&lt;Future&gt;&gt; helps us to retrieve results </a:t>
            </a:r>
            <a:endParaRPr b="0" lang="en-IN" sz="1800" spc="-1" strike="noStrike">
              <a:solidFill>
                <a:srgbClr val="000000"/>
              </a:solidFill>
              <a:uFill>
                <a:solidFill>
                  <a:srgbClr val="ffffff"/>
                </a:solidFill>
              </a:uFill>
              <a:latin typeface="Arial"/>
            </a:endParaRPr>
          </a:p>
        </p:txBody>
      </p:sp>
      <p:pic>
        <p:nvPicPr>
          <p:cNvPr id="578" name="Picture 2" descr=""/>
          <p:cNvPicPr/>
          <p:nvPr/>
        </p:nvPicPr>
        <p:blipFill>
          <a:blip r:embed="rId1"/>
          <a:stretch/>
        </p:blipFill>
        <p:spPr>
          <a:xfrm>
            <a:off x="785880" y="2571840"/>
            <a:ext cx="5174280" cy="3636000"/>
          </a:xfrm>
          <a:prstGeom prst="rect">
            <a:avLst/>
          </a:prstGeom>
          <a:ln w="9360">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612720" y="228600"/>
            <a:ext cx="8146080" cy="983520"/>
          </a:xfrm>
          <a:prstGeom prst="rect">
            <a:avLst/>
          </a:prstGeom>
          <a:noFill/>
          <a:ln>
            <a:noFill/>
          </a:ln>
        </p:spPr>
        <p:style>
          <a:lnRef idx="0"/>
          <a:fillRef idx="0"/>
          <a:effectRef idx="0"/>
          <a:fontRef idx="minor"/>
        </p:style>
      </p:sp>
      <p:sp>
        <p:nvSpPr>
          <p:cNvPr id="580" name="CustomShape 2"/>
          <p:cNvSpPr/>
          <p:nvPr/>
        </p:nvSpPr>
        <p:spPr>
          <a:xfrm>
            <a:off x="609480" y="6248160"/>
            <a:ext cx="5414040" cy="35784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IN" sz="1400" spc="-1" strike="noStrike">
                <a:solidFill>
                  <a:srgbClr val="775f55"/>
                </a:solidFill>
                <a:uFill>
                  <a:solidFill>
                    <a:srgbClr val="ffffff"/>
                  </a:solidFill>
                </a:uFill>
                <a:latin typeface="Tw Cen MT"/>
                <a:ea typeface="DejaVu Sans"/>
              </a:rPr>
              <a:t>rgupta.mtech@gmail.com    Java Training</a:t>
            </a:r>
            <a:endParaRPr b="0" lang="en-IN" sz="1800" spc="-1" strike="noStrike">
              <a:solidFill>
                <a:srgbClr val="000000"/>
              </a:solidFill>
              <a:uFill>
                <a:solidFill>
                  <a:srgbClr val="ffffff"/>
                </a:solidFill>
              </a:uFill>
              <a:latin typeface="Arial"/>
            </a:endParaRPr>
          </a:p>
        </p:txBody>
      </p:sp>
      <p:sp>
        <p:nvSpPr>
          <p:cNvPr id="581" name="CustomShape 3"/>
          <p:cNvSpPr/>
          <p:nvPr/>
        </p:nvSpPr>
        <p:spPr>
          <a:xfrm>
            <a:off x="612720" y="1600200"/>
            <a:ext cx="8146080" cy="4488480"/>
          </a:xfrm>
          <a:prstGeom prst="rect">
            <a:avLst/>
          </a:prstGeom>
          <a:noFill/>
          <a:ln>
            <a:noFill/>
          </a:ln>
        </p:spPr>
        <p:style>
          <a:lnRef idx="0"/>
          <a:fillRef idx="0"/>
          <a:effectRef idx="0"/>
          <a:fontRef idx="minor"/>
        </p:style>
      </p:sp>
      <p:pic>
        <p:nvPicPr>
          <p:cNvPr id="582" name="Picture 2" descr=""/>
          <p:cNvPicPr/>
          <p:nvPr/>
        </p:nvPicPr>
        <p:blipFill>
          <a:blip r:embed="rId1"/>
          <a:stretch/>
        </p:blipFill>
        <p:spPr>
          <a:xfrm>
            <a:off x="614520" y="1947960"/>
            <a:ext cx="7908120" cy="2955240"/>
          </a:xfrm>
          <a:prstGeom prst="rect">
            <a:avLst/>
          </a:prstGeom>
          <a:ln w="9360">
            <a:noFill/>
          </a:ln>
        </p:spPr>
      </p:pic>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457200" y="273240"/>
            <a:ext cx="8225640" cy="1141200"/>
          </a:xfrm>
          <a:prstGeom prst="rect">
            <a:avLst/>
          </a:prstGeom>
          <a:noFill/>
          <a:ln>
            <a:noFill/>
          </a:ln>
        </p:spPr>
        <p:style>
          <a:lnRef idx="0"/>
          <a:fillRef idx="0"/>
          <a:effectRef idx="0"/>
          <a:fontRef idx="minor"/>
        </p:style>
      </p:sp>
      <p:sp>
        <p:nvSpPr>
          <p:cNvPr id="584" name="CustomShape 2"/>
          <p:cNvSpPr/>
          <p:nvPr/>
        </p:nvSpPr>
        <p:spPr>
          <a:xfrm>
            <a:off x="457200" y="1604520"/>
            <a:ext cx="8225640" cy="3973680"/>
          </a:xfrm>
          <a:prstGeom prst="rect">
            <a:avLst/>
          </a:prstGeom>
          <a:noFill/>
          <a:ln>
            <a:noFill/>
          </a:ln>
        </p:spPr>
        <p:style>
          <a:lnRef idx="0"/>
          <a:fillRef idx="0"/>
          <a:effectRef idx="0"/>
          <a:fontRef idx="minor"/>
        </p:style>
      </p:sp>
      <p:pic>
        <p:nvPicPr>
          <p:cNvPr id="585" name="" descr=""/>
          <p:cNvPicPr/>
          <p:nvPr/>
        </p:nvPicPr>
        <p:blipFill>
          <a:blip r:embed="rId1"/>
          <a:stretch/>
        </p:blipFill>
        <p:spPr>
          <a:xfrm>
            <a:off x="22680" y="1111320"/>
            <a:ext cx="9142200" cy="4656240"/>
          </a:xfrm>
          <a:prstGeom prst="rect">
            <a:avLst/>
          </a:prstGeom>
          <a:ln>
            <a:noFill/>
          </a:ln>
        </p:spPr>
      </p:pic>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457200" y="273240"/>
            <a:ext cx="8225640" cy="1141200"/>
          </a:xfrm>
          <a:prstGeom prst="rect">
            <a:avLst/>
          </a:prstGeom>
          <a:noFill/>
          <a:ln>
            <a:noFill/>
          </a:ln>
        </p:spPr>
        <p:style>
          <a:lnRef idx="0"/>
          <a:fillRef idx="0"/>
          <a:effectRef idx="0"/>
          <a:fontRef idx="minor"/>
        </p:style>
      </p:sp>
      <p:sp>
        <p:nvSpPr>
          <p:cNvPr id="587" name="CustomShape 2"/>
          <p:cNvSpPr/>
          <p:nvPr/>
        </p:nvSpPr>
        <p:spPr>
          <a:xfrm>
            <a:off x="457200" y="1604520"/>
            <a:ext cx="8225640" cy="3973680"/>
          </a:xfrm>
          <a:prstGeom prst="rect">
            <a:avLst/>
          </a:prstGeom>
          <a:noFill/>
          <a:ln>
            <a:noFill/>
          </a:ln>
        </p:spPr>
        <p:style>
          <a:lnRef idx="0"/>
          <a:fillRef idx="0"/>
          <a:effectRef idx="0"/>
          <a:fontRef idx="minor"/>
        </p:style>
      </p:sp>
      <p:pic>
        <p:nvPicPr>
          <p:cNvPr id="588" name="" descr=""/>
          <p:cNvPicPr/>
          <p:nvPr/>
        </p:nvPicPr>
        <p:blipFill>
          <a:blip r:embed="rId1"/>
          <a:stretch/>
        </p:blipFill>
        <p:spPr>
          <a:xfrm>
            <a:off x="634680" y="502920"/>
            <a:ext cx="7928280" cy="5880240"/>
          </a:xfrm>
          <a:prstGeom prst="rect">
            <a:avLst/>
          </a:prstGeom>
          <a:ln>
            <a:noFill/>
          </a:ln>
        </p:spPr>
      </p:pic>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457200" y="273240"/>
            <a:ext cx="8225640" cy="1141200"/>
          </a:xfrm>
          <a:prstGeom prst="rect">
            <a:avLst/>
          </a:prstGeom>
          <a:noFill/>
          <a:ln>
            <a:noFill/>
          </a:ln>
        </p:spPr>
        <p:style>
          <a:lnRef idx="0"/>
          <a:fillRef idx="0"/>
          <a:effectRef idx="0"/>
          <a:fontRef idx="minor"/>
        </p:style>
      </p:sp>
      <p:sp>
        <p:nvSpPr>
          <p:cNvPr id="590" name="CustomShape 2"/>
          <p:cNvSpPr/>
          <p:nvPr/>
        </p:nvSpPr>
        <p:spPr>
          <a:xfrm>
            <a:off x="457200" y="1604520"/>
            <a:ext cx="8225640" cy="3973680"/>
          </a:xfrm>
          <a:prstGeom prst="rect">
            <a:avLst/>
          </a:prstGeom>
          <a:noFill/>
          <a:ln>
            <a:noFill/>
          </a:ln>
        </p:spPr>
        <p:style>
          <a:lnRef idx="0"/>
          <a:fillRef idx="0"/>
          <a:effectRef idx="0"/>
          <a:fontRef idx="minor"/>
        </p:style>
      </p:sp>
      <p:pic>
        <p:nvPicPr>
          <p:cNvPr id="591" name="" descr=""/>
          <p:cNvPicPr/>
          <p:nvPr/>
        </p:nvPicPr>
        <p:blipFill>
          <a:blip r:embed="rId1"/>
          <a:stretch/>
        </p:blipFill>
        <p:spPr>
          <a:xfrm>
            <a:off x="22680" y="900720"/>
            <a:ext cx="9142200" cy="50770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8" name="" descr=""/>
          <p:cNvPicPr/>
          <p:nvPr/>
        </p:nvPicPr>
        <p:blipFill>
          <a:blip r:embed="rId1"/>
          <a:stretch/>
        </p:blipFill>
        <p:spPr>
          <a:xfrm>
            <a:off x="460800" y="1030320"/>
            <a:ext cx="8263800" cy="4815720"/>
          </a:xfrm>
          <a:prstGeom prst="rect">
            <a:avLst/>
          </a:prstGeom>
          <a:ln>
            <a:noFill/>
          </a:ln>
        </p:spPr>
      </p:pic>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457200" y="273240"/>
            <a:ext cx="8225640" cy="1141200"/>
          </a:xfrm>
          <a:prstGeom prst="rect">
            <a:avLst/>
          </a:prstGeom>
          <a:noFill/>
          <a:ln>
            <a:noFill/>
          </a:ln>
        </p:spPr>
        <p:style>
          <a:lnRef idx="0"/>
          <a:fillRef idx="0"/>
          <a:effectRef idx="0"/>
          <a:fontRef idx="minor"/>
        </p:style>
      </p:sp>
      <p:sp>
        <p:nvSpPr>
          <p:cNvPr id="593" name="CustomShape 2"/>
          <p:cNvSpPr/>
          <p:nvPr/>
        </p:nvSpPr>
        <p:spPr>
          <a:xfrm>
            <a:off x="457200" y="1604520"/>
            <a:ext cx="8225640" cy="3973680"/>
          </a:xfrm>
          <a:prstGeom prst="rect">
            <a:avLst/>
          </a:prstGeom>
          <a:noFill/>
          <a:ln>
            <a:noFill/>
          </a:ln>
        </p:spPr>
        <p:style>
          <a:lnRef idx="0"/>
          <a:fillRef idx="0"/>
          <a:effectRef idx="0"/>
          <a:fontRef idx="minor"/>
        </p:style>
      </p:sp>
      <p:pic>
        <p:nvPicPr>
          <p:cNvPr id="594" name="" descr=""/>
          <p:cNvPicPr/>
          <p:nvPr/>
        </p:nvPicPr>
        <p:blipFill>
          <a:blip r:embed="rId1"/>
          <a:stretch/>
        </p:blipFill>
        <p:spPr>
          <a:xfrm>
            <a:off x="22680" y="730080"/>
            <a:ext cx="9142200" cy="5418360"/>
          </a:xfrm>
          <a:prstGeom prst="rect">
            <a:avLst/>
          </a:prstGeom>
          <a:ln>
            <a:noFill/>
          </a:ln>
        </p:spPr>
      </p:pic>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457200" y="273240"/>
            <a:ext cx="8225640" cy="1141200"/>
          </a:xfrm>
          <a:prstGeom prst="rect">
            <a:avLst/>
          </a:prstGeom>
          <a:noFill/>
          <a:ln>
            <a:noFill/>
          </a:ln>
        </p:spPr>
        <p:style>
          <a:lnRef idx="0"/>
          <a:fillRef idx="0"/>
          <a:effectRef idx="0"/>
          <a:fontRef idx="minor"/>
        </p:style>
      </p:sp>
      <p:sp>
        <p:nvSpPr>
          <p:cNvPr id="596" name="CustomShape 2"/>
          <p:cNvSpPr/>
          <p:nvPr/>
        </p:nvSpPr>
        <p:spPr>
          <a:xfrm>
            <a:off x="457200" y="1604520"/>
            <a:ext cx="8225640" cy="3973680"/>
          </a:xfrm>
          <a:prstGeom prst="rect">
            <a:avLst/>
          </a:prstGeom>
          <a:noFill/>
          <a:ln>
            <a:noFill/>
          </a:ln>
        </p:spPr>
        <p:style>
          <a:lnRef idx="0"/>
          <a:fillRef idx="0"/>
          <a:effectRef idx="0"/>
          <a:fontRef idx="minor"/>
        </p:style>
      </p:sp>
      <p:pic>
        <p:nvPicPr>
          <p:cNvPr id="597" name="" descr=""/>
          <p:cNvPicPr/>
          <p:nvPr/>
        </p:nvPicPr>
        <p:blipFill>
          <a:blip r:embed="rId1"/>
          <a:stretch/>
        </p:blipFill>
        <p:spPr>
          <a:xfrm>
            <a:off x="28440" y="709200"/>
            <a:ext cx="9140040" cy="5467320"/>
          </a:xfrm>
          <a:prstGeom prst="rect">
            <a:avLst/>
          </a:prstGeom>
          <a:ln>
            <a:noFill/>
          </a:ln>
        </p:spPr>
      </p:pic>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457200" y="273240"/>
            <a:ext cx="8225640" cy="1141200"/>
          </a:xfrm>
          <a:prstGeom prst="rect">
            <a:avLst/>
          </a:prstGeom>
          <a:noFill/>
          <a:ln>
            <a:noFill/>
          </a:ln>
        </p:spPr>
        <p:style>
          <a:lnRef idx="0"/>
          <a:fillRef idx="0"/>
          <a:effectRef idx="0"/>
          <a:fontRef idx="minor"/>
        </p:style>
      </p:sp>
      <p:sp>
        <p:nvSpPr>
          <p:cNvPr id="599" name="CustomShape 2"/>
          <p:cNvSpPr/>
          <p:nvPr/>
        </p:nvSpPr>
        <p:spPr>
          <a:xfrm>
            <a:off x="457200" y="1604520"/>
            <a:ext cx="8225640" cy="3973680"/>
          </a:xfrm>
          <a:prstGeom prst="rect">
            <a:avLst/>
          </a:prstGeom>
          <a:noFill/>
          <a:ln>
            <a:noFill/>
          </a:ln>
        </p:spPr>
        <p:style>
          <a:lnRef idx="0"/>
          <a:fillRef idx="0"/>
          <a:effectRef idx="0"/>
          <a:fontRef idx="minor"/>
        </p:style>
      </p:sp>
      <p:pic>
        <p:nvPicPr>
          <p:cNvPr id="600" name="" descr=""/>
          <p:cNvPicPr/>
          <p:nvPr/>
        </p:nvPicPr>
        <p:blipFill>
          <a:blip r:embed="rId1"/>
          <a:stretch/>
        </p:blipFill>
        <p:spPr>
          <a:xfrm>
            <a:off x="28440" y="711360"/>
            <a:ext cx="9140040" cy="5463000"/>
          </a:xfrm>
          <a:prstGeom prst="rect">
            <a:avLst/>
          </a:prstGeom>
          <a:ln>
            <a:noFill/>
          </a:ln>
        </p:spPr>
      </p:pic>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457200" y="273240"/>
            <a:ext cx="8225640" cy="1141200"/>
          </a:xfrm>
          <a:prstGeom prst="rect">
            <a:avLst/>
          </a:prstGeom>
          <a:noFill/>
          <a:ln>
            <a:noFill/>
          </a:ln>
        </p:spPr>
        <p:style>
          <a:lnRef idx="0"/>
          <a:fillRef idx="0"/>
          <a:effectRef idx="0"/>
          <a:fontRef idx="minor"/>
        </p:style>
      </p:sp>
      <p:sp>
        <p:nvSpPr>
          <p:cNvPr id="602" name="CustomShape 2"/>
          <p:cNvSpPr/>
          <p:nvPr/>
        </p:nvSpPr>
        <p:spPr>
          <a:xfrm>
            <a:off x="457200" y="1604520"/>
            <a:ext cx="8225640" cy="3973680"/>
          </a:xfrm>
          <a:prstGeom prst="rect">
            <a:avLst/>
          </a:prstGeom>
          <a:noFill/>
          <a:ln>
            <a:noFill/>
          </a:ln>
        </p:spPr>
        <p:style>
          <a:lnRef idx="0"/>
          <a:fillRef idx="0"/>
          <a:effectRef idx="0"/>
          <a:fontRef idx="minor"/>
        </p:style>
      </p:sp>
      <p:pic>
        <p:nvPicPr>
          <p:cNvPr id="603" name="" descr=""/>
          <p:cNvPicPr/>
          <p:nvPr/>
        </p:nvPicPr>
        <p:blipFill>
          <a:blip r:embed="rId1"/>
          <a:stretch/>
        </p:blipFill>
        <p:spPr>
          <a:xfrm>
            <a:off x="22680" y="996120"/>
            <a:ext cx="9142200" cy="4886640"/>
          </a:xfrm>
          <a:prstGeom prst="rect">
            <a:avLst/>
          </a:prstGeom>
          <a:ln>
            <a:noFill/>
          </a:ln>
        </p:spPr>
      </p:pic>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457200" y="273240"/>
            <a:ext cx="8225640" cy="1141200"/>
          </a:xfrm>
          <a:prstGeom prst="rect">
            <a:avLst/>
          </a:prstGeom>
          <a:noFill/>
          <a:ln>
            <a:noFill/>
          </a:ln>
        </p:spPr>
        <p:style>
          <a:lnRef idx="0"/>
          <a:fillRef idx="0"/>
          <a:effectRef idx="0"/>
          <a:fontRef idx="minor"/>
        </p:style>
      </p:sp>
      <p:sp>
        <p:nvSpPr>
          <p:cNvPr id="605" name="CustomShape 2"/>
          <p:cNvSpPr/>
          <p:nvPr/>
        </p:nvSpPr>
        <p:spPr>
          <a:xfrm>
            <a:off x="457200" y="1604520"/>
            <a:ext cx="8225640" cy="3973680"/>
          </a:xfrm>
          <a:prstGeom prst="rect">
            <a:avLst/>
          </a:prstGeom>
          <a:noFill/>
          <a:ln>
            <a:noFill/>
          </a:ln>
        </p:spPr>
        <p:style>
          <a:lnRef idx="0"/>
          <a:fillRef idx="0"/>
          <a:effectRef idx="0"/>
          <a:fontRef idx="minor"/>
        </p:style>
      </p:sp>
      <p:pic>
        <p:nvPicPr>
          <p:cNvPr id="606" name="" descr=""/>
          <p:cNvPicPr/>
          <p:nvPr/>
        </p:nvPicPr>
        <p:blipFill>
          <a:blip r:embed="rId1"/>
          <a:stretch/>
        </p:blipFill>
        <p:spPr>
          <a:xfrm>
            <a:off x="28440" y="895320"/>
            <a:ext cx="9140040" cy="5095440"/>
          </a:xfrm>
          <a:prstGeom prst="rect">
            <a:avLst/>
          </a:prstGeom>
          <a:ln>
            <a:noFill/>
          </a:ln>
        </p:spPr>
      </p:pic>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457200" y="273240"/>
            <a:ext cx="8225640" cy="1141200"/>
          </a:xfrm>
          <a:prstGeom prst="rect">
            <a:avLst/>
          </a:prstGeom>
          <a:noFill/>
          <a:ln>
            <a:noFill/>
          </a:ln>
        </p:spPr>
        <p:style>
          <a:lnRef idx="0"/>
          <a:fillRef idx="0"/>
          <a:effectRef idx="0"/>
          <a:fontRef idx="minor"/>
        </p:style>
      </p:sp>
      <p:sp>
        <p:nvSpPr>
          <p:cNvPr id="608" name="CustomShape 2"/>
          <p:cNvSpPr/>
          <p:nvPr/>
        </p:nvSpPr>
        <p:spPr>
          <a:xfrm>
            <a:off x="457200" y="1604520"/>
            <a:ext cx="8225640" cy="3973680"/>
          </a:xfrm>
          <a:prstGeom prst="rect">
            <a:avLst/>
          </a:prstGeom>
          <a:noFill/>
          <a:ln>
            <a:noFill/>
          </a:ln>
        </p:spPr>
        <p:style>
          <a:lnRef idx="0"/>
          <a:fillRef idx="0"/>
          <a:effectRef idx="0"/>
          <a:fontRef idx="minor"/>
        </p:style>
      </p:sp>
      <p:pic>
        <p:nvPicPr>
          <p:cNvPr id="609" name="" descr=""/>
          <p:cNvPicPr/>
          <p:nvPr/>
        </p:nvPicPr>
        <p:blipFill>
          <a:blip r:embed="rId1"/>
          <a:stretch/>
        </p:blipFill>
        <p:spPr>
          <a:xfrm>
            <a:off x="1438560" y="4245120"/>
            <a:ext cx="5742000" cy="1715400"/>
          </a:xfrm>
          <a:prstGeom prst="rect">
            <a:avLst/>
          </a:prstGeom>
          <a:ln>
            <a:noFill/>
          </a:ln>
        </p:spPr>
      </p:pic>
      <p:pic>
        <p:nvPicPr>
          <p:cNvPr id="610" name="" descr=""/>
          <p:cNvPicPr/>
          <p:nvPr/>
        </p:nvPicPr>
        <p:blipFill>
          <a:blip r:embed="rId2"/>
          <a:stretch/>
        </p:blipFill>
        <p:spPr>
          <a:xfrm>
            <a:off x="1828800" y="926640"/>
            <a:ext cx="4568400" cy="2923200"/>
          </a:xfrm>
          <a:prstGeom prst="rect">
            <a:avLst/>
          </a:prstGeom>
          <a:ln>
            <a:noFill/>
          </a:ln>
        </p:spPr>
      </p:pic>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457200" y="273240"/>
            <a:ext cx="8225640" cy="1141200"/>
          </a:xfrm>
          <a:prstGeom prst="rect">
            <a:avLst/>
          </a:prstGeom>
          <a:noFill/>
          <a:ln>
            <a:noFill/>
          </a:ln>
        </p:spPr>
        <p:style>
          <a:lnRef idx="0"/>
          <a:fillRef idx="0"/>
          <a:effectRef idx="0"/>
          <a:fontRef idx="minor"/>
        </p:style>
      </p:sp>
      <p:sp>
        <p:nvSpPr>
          <p:cNvPr id="612" name="CustomShape 2"/>
          <p:cNvSpPr/>
          <p:nvPr/>
        </p:nvSpPr>
        <p:spPr>
          <a:xfrm>
            <a:off x="457200" y="1604520"/>
            <a:ext cx="8225640" cy="3973680"/>
          </a:xfrm>
          <a:prstGeom prst="rect">
            <a:avLst/>
          </a:prstGeom>
          <a:noFill/>
          <a:ln>
            <a:noFill/>
          </a:ln>
        </p:spPr>
        <p:style>
          <a:lnRef idx="0"/>
          <a:fillRef idx="0"/>
          <a:effectRef idx="0"/>
          <a:fontRef idx="minor"/>
        </p:style>
      </p:sp>
      <p:pic>
        <p:nvPicPr>
          <p:cNvPr id="613" name="" descr=""/>
          <p:cNvPicPr/>
          <p:nvPr/>
        </p:nvPicPr>
        <p:blipFill>
          <a:blip r:embed="rId1"/>
          <a:stretch/>
        </p:blipFill>
        <p:spPr>
          <a:xfrm>
            <a:off x="28440" y="830520"/>
            <a:ext cx="9140040" cy="5224320"/>
          </a:xfrm>
          <a:prstGeom prst="rect">
            <a:avLst/>
          </a:prstGeom>
          <a:ln>
            <a:noFill/>
          </a:ln>
        </p:spPr>
      </p:pic>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457200" y="273240"/>
            <a:ext cx="8225640" cy="1141200"/>
          </a:xfrm>
          <a:prstGeom prst="rect">
            <a:avLst/>
          </a:prstGeom>
          <a:noFill/>
          <a:ln>
            <a:noFill/>
          </a:ln>
        </p:spPr>
        <p:style>
          <a:lnRef idx="0"/>
          <a:fillRef idx="0"/>
          <a:effectRef idx="0"/>
          <a:fontRef idx="minor"/>
        </p:style>
      </p:sp>
      <p:sp>
        <p:nvSpPr>
          <p:cNvPr id="615" name="CustomShape 2"/>
          <p:cNvSpPr/>
          <p:nvPr/>
        </p:nvSpPr>
        <p:spPr>
          <a:xfrm>
            <a:off x="457200" y="1604520"/>
            <a:ext cx="8225640" cy="3973680"/>
          </a:xfrm>
          <a:prstGeom prst="rect">
            <a:avLst/>
          </a:prstGeom>
          <a:noFill/>
          <a:ln>
            <a:noFill/>
          </a:ln>
        </p:spPr>
        <p:style>
          <a:lnRef idx="0"/>
          <a:fillRef idx="0"/>
          <a:effectRef idx="0"/>
          <a:fontRef idx="minor"/>
        </p:style>
      </p:sp>
      <p:pic>
        <p:nvPicPr>
          <p:cNvPr id="616" name="" descr=""/>
          <p:cNvPicPr/>
          <p:nvPr/>
        </p:nvPicPr>
        <p:blipFill>
          <a:blip r:embed="rId1"/>
          <a:stretch/>
        </p:blipFill>
        <p:spPr>
          <a:xfrm>
            <a:off x="28440" y="564840"/>
            <a:ext cx="9140040" cy="5756040"/>
          </a:xfrm>
          <a:prstGeom prst="rect">
            <a:avLst/>
          </a:prstGeom>
          <a:ln>
            <a:noFill/>
          </a:ln>
        </p:spPr>
      </p:pic>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457200" y="273240"/>
            <a:ext cx="8225640" cy="1141200"/>
          </a:xfrm>
          <a:prstGeom prst="rect">
            <a:avLst/>
          </a:prstGeom>
          <a:noFill/>
          <a:ln>
            <a:noFill/>
          </a:ln>
        </p:spPr>
        <p:style>
          <a:lnRef idx="0"/>
          <a:fillRef idx="0"/>
          <a:effectRef idx="0"/>
          <a:fontRef idx="minor"/>
        </p:style>
      </p:sp>
      <p:sp>
        <p:nvSpPr>
          <p:cNvPr id="618" name="CustomShape 2"/>
          <p:cNvSpPr/>
          <p:nvPr/>
        </p:nvSpPr>
        <p:spPr>
          <a:xfrm>
            <a:off x="457200" y="1604520"/>
            <a:ext cx="8225640" cy="3973680"/>
          </a:xfrm>
          <a:prstGeom prst="rect">
            <a:avLst/>
          </a:prstGeom>
          <a:noFill/>
          <a:ln>
            <a:noFill/>
          </a:ln>
        </p:spPr>
        <p:style>
          <a:lnRef idx="0"/>
          <a:fillRef idx="0"/>
          <a:effectRef idx="0"/>
          <a:fontRef idx="minor"/>
        </p:style>
      </p:sp>
      <p:pic>
        <p:nvPicPr>
          <p:cNvPr id="619" name="" descr=""/>
          <p:cNvPicPr/>
          <p:nvPr/>
        </p:nvPicPr>
        <p:blipFill>
          <a:blip r:embed="rId1"/>
          <a:stretch/>
        </p:blipFill>
        <p:spPr>
          <a:xfrm>
            <a:off x="22680" y="937800"/>
            <a:ext cx="9142200" cy="5003280"/>
          </a:xfrm>
          <a:prstGeom prst="rect">
            <a:avLst/>
          </a:prstGeom>
          <a:ln>
            <a:noFill/>
          </a:ln>
        </p:spPr>
      </p:pic>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457200" y="273240"/>
            <a:ext cx="8225640" cy="1141200"/>
          </a:xfrm>
          <a:prstGeom prst="rect">
            <a:avLst/>
          </a:prstGeom>
          <a:noFill/>
          <a:ln>
            <a:noFill/>
          </a:ln>
        </p:spPr>
        <p:style>
          <a:lnRef idx="0"/>
          <a:fillRef idx="0"/>
          <a:effectRef idx="0"/>
          <a:fontRef idx="minor"/>
        </p:style>
      </p:sp>
      <p:sp>
        <p:nvSpPr>
          <p:cNvPr id="621" name="CustomShape 2"/>
          <p:cNvSpPr/>
          <p:nvPr/>
        </p:nvSpPr>
        <p:spPr>
          <a:xfrm>
            <a:off x="457200" y="1604520"/>
            <a:ext cx="8225640" cy="3973680"/>
          </a:xfrm>
          <a:prstGeom prst="rect">
            <a:avLst/>
          </a:prstGeom>
          <a:noFill/>
          <a:ln>
            <a:noFill/>
          </a:ln>
        </p:spPr>
        <p:style>
          <a:lnRef idx="0"/>
          <a:fillRef idx="0"/>
          <a:effectRef idx="0"/>
          <a:fontRef idx="minor"/>
        </p:style>
      </p:sp>
      <p:pic>
        <p:nvPicPr>
          <p:cNvPr id="622" name="" descr=""/>
          <p:cNvPicPr/>
          <p:nvPr/>
        </p:nvPicPr>
        <p:blipFill>
          <a:blip r:embed="rId1"/>
          <a:stretch/>
        </p:blipFill>
        <p:spPr>
          <a:xfrm>
            <a:off x="22680" y="744120"/>
            <a:ext cx="9142200" cy="539064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 descr=""/>
          <p:cNvPicPr/>
          <p:nvPr/>
        </p:nvPicPr>
        <p:blipFill>
          <a:blip r:embed="rId1"/>
          <a:stretch/>
        </p:blipFill>
        <p:spPr>
          <a:xfrm>
            <a:off x="656280" y="482760"/>
            <a:ext cx="7873200" cy="5911200"/>
          </a:xfrm>
          <a:prstGeom prst="rect">
            <a:avLst/>
          </a:prstGeom>
          <a:ln>
            <a:noFill/>
          </a:ln>
        </p:spPr>
      </p:pic>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457200" y="273240"/>
            <a:ext cx="8225640" cy="1141200"/>
          </a:xfrm>
          <a:prstGeom prst="rect">
            <a:avLst/>
          </a:prstGeom>
          <a:noFill/>
          <a:ln>
            <a:noFill/>
          </a:ln>
        </p:spPr>
        <p:style>
          <a:lnRef idx="0"/>
          <a:fillRef idx="0"/>
          <a:effectRef idx="0"/>
          <a:fontRef idx="minor"/>
        </p:style>
      </p:sp>
      <p:sp>
        <p:nvSpPr>
          <p:cNvPr id="624" name="CustomShape 2"/>
          <p:cNvSpPr/>
          <p:nvPr/>
        </p:nvSpPr>
        <p:spPr>
          <a:xfrm>
            <a:off x="457200" y="1604520"/>
            <a:ext cx="8225640" cy="3973680"/>
          </a:xfrm>
          <a:prstGeom prst="rect">
            <a:avLst/>
          </a:prstGeom>
          <a:noFill/>
          <a:ln>
            <a:noFill/>
          </a:ln>
        </p:spPr>
        <p:style>
          <a:lnRef idx="0"/>
          <a:fillRef idx="0"/>
          <a:effectRef idx="0"/>
          <a:fontRef idx="minor"/>
        </p:style>
      </p:sp>
      <p:pic>
        <p:nvPicPr>
          <p:cNvPr id="625" name="" descr=""/>
          <p:cNvPicPr/>
          <p:nvPr/>
        </p:nvPicPr>
        <p:blipFill>
          <a:blip r:embed="rId1"/>
          <a:stretch/>
        </p:blipFill>
        <p:spPr>
          <a:xfrm>
            <a:off x="28440" y="811440"/>
            <a:ext cx="9140040" cy="5262840"/>
          </a:xfrm>
          <a:prstGeom prst="rect">
            <a:avLst/>
          </a:prstGeom>
          <a:ln>
            <a:noFill/>
          </a:ln>
        </p:spPr>
      </p:pic>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457200" y="273240"/>
            <a:ext cx="8225640" cy="1141200"/>
          </a:xfrm>
          <a:prstGeom prst="rect">
            <a:avLst/>
          </a:prstGeom>
          <a:noFill/>
          <a:ln>
            <a:noFill/>
          </a:ln>
        </p:spPr>
        <p:style>
          <a:lnRef idx="0"/>
          <a:fillRef idx="0"/>
          <a:effectRef idx="0"/>
          <a:fontRef idx="minor"/>
        </p:style>
      </p:sp>
      <p:sp>
        <p:nvSpPr>
          <p:cNvPr id="627" name="CustomShape 2"/>
          <p:cNvSpPr/>
          <p:nvPr/>
        </p:nvSpPr>
        <p:spPr>
          <a:xfrm>
            <a:off x="457200" y="1604520"/>
            <a:ext cx="8225640" cy="3973680"/>
          </a:xfrm>
          <a:prstGeom prst="rect">
            <a:avLst/>
          </a:prstGeom>
          <a:noFill/>
          <a:ln>
            <a:noFill/>
          </a:ln>
        </p:spPr>
        <p:style>
          <a:lnRef idx="0"/>
          <a:fillRef idx="0"/>
          <a:effectRef idx="0"/>
          <a:fontRef idx="minor"/>
        </p:style>
      </p:sp>
      <p:pic>
        <p:nvPicPr>
          <p:cNvPr id="628" name="" descr=""/>
          <p:cNvPicPr/>
          <p:nvPr/>
        </p:nvPicPr>
        <p:blipFill>
          <a:blip r:embed="rId1"/>
          <a:stretch/>
        </p:blipFill>
        <p:spPr>
          <a:xfrm>
            <a:off x="28440" y="820080"/>
            <a:ext cx="9140040" cy="5245200"/>
          </a:xfrm>
          <a:prstGeom prst="rect">
            <a:avLst/>
          </a:prstGeom>
          <a:ln>
            <a:noFill/>
          </a:ln>
        </p:spPr>
      </p:pic>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457200" y="273240"/>
            <a:ext cx="8225640" cy="1141200"/>
          </a:xfrm>
          <a:prstGeom prst="rect">
            <a:avLst/>
          </a:prstGeom>
          <a:noFill/>
          <a:ln>
            <a:noFill/>
          </a:ln>
        </p:spPr>
        <p:style>
          <a:lnRef idx="0"/>
          <a:fillRef idx="0"/>
          <a:effectRef idx="0"/>
          <a:fontRef idx="minor"/>
        </p:style>
      </p:sp>
      <p:sp>
        <p:nvSpPr>
          <p:cNvPr id="630" name="CustomShape 2"/>
          <p:cNvSpPr/>
          <p:nvPr/>
        </p:nvSpPr>
        <p:spPr>
          <a:xfrm>
            <a:off x="457200" y="1604520"/>
            <a:ext cx="8225640" cy="3973680"/>
          </a:xfrm>
          <a:prstGeom prst="rect">
            <a:avLst/>
          </a:prstGeom>
          <a:noFill/>
          <a:ln>
            <a:noFill/>
          </a:ln>
        </p:spPr>
        <p:style>
          <a:lnRef idx="0"/>
          <a:fillRef idx="0"/>
          <a:effectRef idx="0"/>
          <a:fontRef idx="minor"/>
        </p:style>
      </p:sp>
      <p:pic>
        <p:nvPicPr>
          <p:cNvPr id="631" name="" descr=""/>
          <p:cNvPicPr/>
          <p:nvPr/>
        </p:nvPicPr>
        <p:blipFill>
          <a:blip r:embed="rId1"/>
          <a:stretch/>
        </p:blipFill>
        <p:spPr>
          <a:xfrm>
            <a:off x="28440" y="985680"/>
            <a:ext cx="9140040" cy="4914360"/>
          </a:xfrm>
          <a:prstGeom prst="rect">
            <a:avLst/>
          </a:prstGeom>
          <a:ln>
            <a:noFill/>
          </a:ln>
        </p:spPr>
      </p:pic>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457200" y="273240"/>
            <a:ext cx="8225640" cy="1141200"/>
          </a:xfrm>
          <a:prstGeom prst="rect">
            <a:avLst/>
          </a:prstGeom>
          <a:noFill/>
          <a:ln>
            <a:noFill/>
          </a:ln>
        </p:spPr>
        <p:style>
          <a:lnRef idx="0"/>
          <a:fillRef idx="0"/>
          <a:effectRef idx="0"/>
          <a:fontRef idx="minor"/>
        </p:style>
      </p:sp>
      <p:sp>
        <p:nvSpPr>
          <p:cNvPr id="633" name="CustomShape 2"/>
          <p:cNvSpPr/>
          <p:nvPr/>
        </p:nvSpPr>
        <p:spPr>
          <a:xfrm>
            <a:off x="457200" y="1604520"/>
            <a:ext cx="8225640" cy="3973680"/>
          </a:xfrm>
          <a:prstGeom prst="rect">
            <a:avLst/>
          </a:prstGeom>
          <a:noFill/>
          <a:ln>
            <a:noFill/>
          </a:ln>
        </p:spPr>
        <p:style>
          <a:lnRef idx="0"/>
          <a:fillRef idx="0"/>
          <a:effectRef idx="0"/>
          <a:fontRef idx="minor"/>
        </p:style>
      </p:sp>
      <p:pic>
        <p:nvPicPr>
          <p:cNvPr id="634" name="" descr=""/>
          <p:cNvPicPr/>
          <p:nvPr/>
        </p:nvPicPr>
        <p:blipFill>
          <a:blip r:embed="rId1"/>
          <a:stretch/>
        </p:blipFill>
        <p:spPr>
          <a:xfrm>
            <a:off x="28440" y="874800"/>
            <a:ext cx="9140040" cy="5136480"/>
          </a:xfrm>
          <a:prstGeom prst="rect">
            <a:avLst/>
          </a:prstGeom>
          <a:ln>
            <a:noFill/>
          </a:ln>
        </p:spPr>
      </p:pic>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457200" y="273240"/>
            <a:ext cx="8225640" cy="1141200"/>
          </a:xfrm>
          <a:prstGeom prst="rect">
            <a:avLst/>
          </a:prstGeom>
          <a:noFill/>
          <a:ln>
            <a:noFill/>
          </a:ln>
        </p:spPr>
        <p:style>
          <a:lnRef idx="0"/>
          <a:fillRef idx="0"/>
          <a:effectRef idx="0"/>
          <a:fontRef idx="minor"/>
        </p:style>
      </p:sp>
      <p:sp>
        <p:nvSpPr>
          <p:cNvPr id="636" name="CustomShape 2"/>
          <p:cNvSpPr/>
          <p:nvPr/>
        </p:nvSpPr>
        <p:spPr>
          <a:xfrm>
            <a:off x="457200" y="1604520"/>
            <a:ext cx="8225640" cy="3973680"/>
          </a:xfrm>
          <a:prstGeom prst="rect">
            <a:avLst/>
          </a:prstGeom>
          <a:noFill/>
          <a:ln>
            <a:noFill/>
          </a:ln>
        </p:spPr>
        <p:style>
          <a:lnRef idx="0"/>
          <a:fillRef idx="0"/>
          <a:effectRef idx="0"/>
          <a:fontRef idx="minor"/>
        </p:style>
      </p:sp>
      <p:pic>
        <p:nvPicPr>
          <p:cNvPr id="637" name="" descr=""/>
          <p:cNvPicPr/>
          <p:nvPr/>
        </p:nvPicPr>
        <p:blipFill>
          <a:blip r:embed="rId1"/>
          <a:stretch/>
        </p:blipFill>
        <p:spPr>
          <a:xfrm>
            <a:off x="28440" y="684360"/>
            <a:ext cx="9140040" cy="5517000"/>
          </a:xfrm>
          <a:prstGeom prst="rect">
            <a:avLst/>
          </a:prstGeom>
          <a:ln>
            <a:noFill/>
          </a:ln>
        </p:spPr>
      </p:pic>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457200" y="273240"/>
            <a:ext cx="8225640" cy="1141200"/>
          </a:xfrm>
          <a:prstGeom prst="rect">
            <a:avLst/>
          </a:prstGeom>
          <a:noFill/>
          <a:ln>
            <a:noFill/>
          </a:ln>
        </p:spPr>
        <p:style>
          <a:lnRef idx="0"/>
          <a:fillRef idx="0"/>
          <a:effectRef idx="0"/>
          <a:fontRef idx="minor"/>
        </p:style>
      </p:sp>
      <p:sp>
        <p:nvSpPr>
          <p:cNvPr id="639" name="CustomShape 2"/>
          <p:cNvSpPr/>
          <p:nvPr/>
        </p:nvSpPr>
        <p:spPr>
          <a:xfrm>
            <a:off x="457200" y="1604520"/>
            <a:ext cx="8225640" cy="3973680"/>
          </a:xfrm>
          <a:prstGeom prst="rect">
            <a:avLst/>
          </a:prstGeom>
          <a:noFill/>
          <a:ln>
            <a:noFill/>
          </a:ln>
        </p:spPr>
        <p:style>
          <a:lnRef idx="0"/>
          <a:fillRef idx="0"/>
          <a:effectRef idx="0"/>
          <a:fontRef idx="minor"/>
        </p:style>
      </p:sp>
      <p:pic>
        <p:nvPicPr>
          <p:cNvPr id="640" name="" descr=""/>
          <p:cNvPicPr/>
          <p:nvPr/>
        </p:nvPicPr>
        <p:blipFill>
          <a:blip r:embed="rId1"/>
          <a:stretch/>
        </p:blipFill>
        <p:spPr>
          <a:xfrm>
            <a:off x="28440" y="907560"/>
            <a:ext cx="9140040" cy="5070240"/>
          </a:xfrm>
          <a:prstGeom prst="rect">
            <a:avLst/>
          </a:prstGeom>
          <a:ln>
            <a:noFill/>
          </a:ln>
        </p:spPr>
      </p:pic>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1" name="" descr=""/>
          <p:cNvPicPr/>
          <p:nvPr/>
        </p:nvPicPr>
        <p:blipFill>
          <a:blip r:embed="rId1"/>
          <a:stretch/>
        </p:blipFill>
        <p:spPr>
          <a:xfrm>
            <a:off x="2001960" y="3888000"/>
            <a:ext cx="5483160" cy="2397240"/>
          </a:xfrm>
          <a:prstGeom prst="rect">
            <a:avLst/>
          </a:prstGeom>
          <a:ln>
            <a:noFill/>
          </a:ln>
        </p:spPr>
      </p:pic>
      <p:pic>
        <p:nvPicPr>
          <p:cNvPr id="642" name="" descr=""/>
          <p:cNvPicPr/>
          <p:nvPr/>
        </p:nvPicPr>
        <p:blipFill>
          <a:blip r:embed="rId2"/>
          <a:stretch/>
        </p:blipFill>
        <p:spPr>
          <a:xfrm>
            <a:off x="3258720" y="2110320"/>
            <a:ext cx="2930400" cy="1558800"/>
          </a:xfrm>
          <a:prstGeom prst="rect">
            <a:avLst/>
          </a:prstGeom>
          <a:ln>
            <a:noFill/>
          </a:ln>
        </p:spPr>
      </p:pic>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3" name="" descr=""/>
          <p:cNvPicPr/>
          <p:nvPr/>
        </p:nvPicPr>
        <p:blipFill>
          <a:blip r:embed="rId1"/>
          <a:stretch/>
        </p:blipFill>
        <p:spPr>
          <a:xfrm>
            <a:off x="72360" y="1736280"/>
            <a:ext cx="9140760" cy="4668840"/>
          </a:xfrm>
          <a:prstGeom prst="rect">
            <a:avLst/>
          </a:prstGeom>
          <a:ln>
            <a:noFill/>
          </a:ln>
        </p:spPr>
      </p:pic>
      <p:sp>
        <p:nvSpPr>
          <p:cNvPr id="64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ThreadPoolExecutor Constructor:customization</a:t>
            </a:r>
            <a:endParaRPr b="0" lang="en-IN" sz="1800" spc="-1" strike="noStrike">
              <a:solidFill>
                <a:srgbClr val="000000"/>
              </a:solidFill>
              <a:uFill>
                <a:solidFill>
                  <a:srgbClr val="ffffff"/>
                </a:solidFill>
              </a:uFill>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ThreadPoolExecutor Constructor parameters</a:t>
            </a:r>
            <a:endParaRPr b="0" lang="en-IN" sz="1800" spc="-1" strike="noStrike">
              <a:solidFill>
                <a:srgbClr val="000000"/>
              </a:solidFill>
              <a:uFill>
                <a:solidFill>
                  <a:srgbClr val="ffffff"/>
                </a:solidFill>
              </a:uFill>
              <a:latin typeface="Arial"/>
            </a:endParaRPr>
          </a:p>
        </p:txBody>
      </p:sp>
      <p:pic>
        <p:nvPicPr>
          <p:cNvPr id="646" name="" descr=""/>
          <p:cNvPicPr/>
          <p:nvPr/>
        </p:nvPicPr>
        <p:blipFill>
          <a:blip r:embed="rId1"/>
          <a:stretch/>
        </p:blipFill>
        <p:spPr>
          <a:xfrm>
            <a:off x="22680" y="1657080"/>
            <a:ext cx="9140760" cy="3652560"/>
          </a:xfrm>
          <a:prstGeom prst="rect">
            <a:avLst/>
          </a:prstGeom>
          <a:ln>
            <a:noFill/>
          </a:ln>
        </p:spPr>
      </p:pic>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7" name="" descr=""/>
          <p:cNvPicPr/>
          <p:nvPr/>
        </p:nvPicPr>
        <p:blipFill>
          <a:blip r:embed="rId1"/>
          <a:stretch/>
        </p:blipFill>
        <p:spPr>
          <a:xfrm>
            <a:off x="22680" y="1172880"/>
            <a:ext cx="9140760" cy="4620960"/>
          </a:xfrm>
          <a:prstGeom prst="rect">
            <a:avLst/>
          </a:prstGeom>
          <a:ln>
            <a:noFill/>
          </a:ln>
        </p:spPr>
      </p:pic>
      <p:sp>
        <p:nvSpPr>
          <p:cNvPr id="648"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ThreadPoolExecutor :understanding pool size</a:t>
            </a:r>
            <a:endParaRPr b="0" lang="en-IN"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 descr=""/>
          <p:cNvPicPr/>
          <p:nvPr/>
        </p:nvPicPr>
        <p:blipFill>
          <a:blip r:embed="rId1"/>
          <a:stretch/>
        </p:blipFill>
        <p:spPr>
          <a:xfrm>
            <a:off x="184680" y="768600"/>
            <a:ext cx="8816040" cy="5339520"/>
          </a:xfrm>
          <a:prstGeom prst="rect">
            <a:avLst/>
          </a:prstGeom>
          <a:ln>
            <a:noFill/>
          </a:ln>
        </p:spPr>
      </p:pic>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612720" y="228600"/>
            <a:ext cx="8146080" cy="983520"/>
          </a:xfrm>
          <a:prstGeom prst="rect">
            <a:avLst/>
          </a:prstGeom>
          <a:noFill/>
          <a:ln>
            <a:noFill/>
          </a:ln>
        </p:spPr>
        <p:style>
          <a:lnRef idx="0"/>
          <a:fillRef idx="0"/>
          <a:effectRef idx="0"/>
          <a:fontRef idx="minor"/>
        </p:style>
      </p:sp>
      <p:sp>
        <p:nvSpPr>
          <p:cNvPr id="650" name="CustomShape 2"/>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ThreadPoolExecutor :understanding pool size</a:t>
            </a:r>
            <a:endParaRPr b="0" lang="en-IN" sz="1800" spc="-1" strike="noStrike">
              <a:solidFill>
                <a:srgbClr val="000000"/>
              </a:solidFill>
              <a:uFill>
                <a:solidFill>
                  <a:srgbClr val="ffffff"/>
                </a:solidFill>
              </a:uFill>
              <a:latin typeface="Arial"/>
            </a:endParaRPr>
          </a:p>
        </p:txBody>
      </p:sp>
      <p:pic>
        <p:nvPicPr>
          <p:cNvPr id="651" name="" descr=""/>
          <p:cNvPicPr/>
          <p:nvPr/>
        </p:nvPicPr>
        <p:blipFill>
          <a:blip r:embed="rId1"/>
          <a:stretch/>
        </p:blipFill>
        <p:spPr>
          <a:xfrm>
            <a:off x="22680" y="1901160"/>
            <a:ext cx="9140760" cy="3164040"/>
          </a:xfrm>
          <a:prstGeom prst="rect">
            <a:avLst/>
          </a:prstGeom>
          <a:ln>
            <a:noFill/>
          </a:ln>
        </p:spPr>
      </p:pic>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2" name="" descr=""/>
          <p:cNvPicPr/>
          <p:nvPr/>
        </p:nvPicPr>
        <p:blipFill>
          <a:blip r:embed="rId1"/>
          <a:stretch/>
        </p:blipFill>
        <p:spPr>
          <a:xfrm>
            <a:off x="22680" y="1070640"/>
            <a:ext cx="9140760" cy="4825440"/>
          </a:xfrm>
          <a:prstGeom prst="rect">
            <a:avLst/>
          </a:prstGeom>
          <a:ln>
            <a:noFill/>
          </a:ln>
        </p:spPr>
      </p:pic>
      <p:sp>
        <p:nvSpPr>
          <p:cNvPr id="653"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Type of Queues used in thread pool</a:t>
            </a:r>
            <a:endParaRPr b="0" lang="en-IN" sz="1800" spc="-1" strike="noStrike">
              <a:solidFill>
                <a:srgbClr val="000000"/>
              </a:solidFill>
              <a:uFill>
                <a:solidFill>
                  <a:srgbClr val="ffffff"/>
                </a:solidFill>
              </a:uFill>
              <a:latin typeface="Arial"/>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4" name="" descr=""/>
          <p:cNvPicPr/>
          <p:nvPr/>
        </p:nvPicPr>
        <p:blipFill>
          <a:blip r:embed="rId1"/>
          <a:stretch/>
        </p:blipFill>
        <p:spPr>
          <a:xfrm>
            <a:off x="22680" y="1563120"/>
            <a:ext cx="9140760" cy="3840120"/>
          </a:xfrm>
          <a:prstGeom prst="rect">
            <a:avLst/>
          </a:prstGeom>
          <a:ln>
            <a:noFill/>
          </a:ln>
        </p:spPr>
      </p:pic>
      <p:sp>
        <p:nvSpPr>
          <p:cNvPr id="655"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ThreadPoolExecutor :understanding Queue types</a:t>
            </a:r>
            <a:endParaRPr b="0" lang="en-IN" sz="1800" spc="-1" strike="noStrike">
              <a:solidFill>
                <a:srgbClr val="000000"/>
              </a:solidFill>
              <a:uFill>
                <a:solidFill>
                  <a:srgbClr val="ffffff"/>
                </a:solidFill>
              </a:uFill>
              <a:latin typeface="Arial"/>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6" name="" descr=""/>
          <p:cNvPicPr/>
          <p:nvPr/>
        </p:nvPicPr>
        <p:blipFill>
          <a:blip r:embed="rId1"/>
          <a:stretch/>
        </p:blipFill>
        <p:spPr>
          <a:xfrm>
            <a:off x="72000" y="1728000"/>
            <a:ext cx="9140760" cy="4765320"/>
          </a:xfrm>
          <a:prstGeom prst="rect">
            <a:avLst/>
          </a:prstGeom>
          <a:ln>
            <a:noFill/>
          </a:ln>
        </p:spPr>
      </p:pic>
      <p:sp>
        <p:nvSpPr>
          <p:cNvPr id="657"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 </a:t>
            </a:r>
            <a:r>
              <a:rPr b="0" lang="en-IN" sz="3200" spc="-1" strike="noStrike">
                <a:solidFill>
                  <a:srgbClr val="775f55"/>
                </a:solidFill>
                <a:uFill>
                  <a:solidFill>
                    <a:srgbClr val="ffffff"/>
                  </a:solidFill>
                </a:uFill>
                <a:latin typeface="Tw Cen MT"/>
                <a:ea typeface="DejaVu Sans"/>
              </a:rPr>
              <a:t>thread pool: handling rejections</a:t>
            </a:r>
            <a:endParaRPr b="0" lang="en-IN" sz="1800" spc="-1" strike="noStrike">
              <a:solidFill>
                <a:srgbClr val="000000"/>
              </a:solidFill>
              <a:uFill>
                <a:solidFill>
                  <a:srgbClr val="ffffff"/>
                </a:solidFill>
              </a:uFill>
              <a:latin typeface="Arial"/>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rejection policies</a:t>
            </a:r>
            <a:endParaRPr b="0" lang="en-IN" sz="1800" spc="-1" strike="noStrike">
              <a:solidFill>
                <a:srgbClr val="000000"/>
              </a:solidFill>
              <a:uFill>
                <a:solidFill>
                  <a:srgbClr val="ffffff"/>
                </a:solidFill>
              </a:uFill>
              <a:latin typeface="Arial"/>
            </a:endParaRPr>
          </a:p>
        </p:txBody>
      </p:sp>
      <p:pic>
        <p:nvPicPr>
          <p:cNvPr id="659" name="" descr=""/>
          <p:cNvPicPr/>
          <p:nvPr/>
        </p:nvPicPr>
        <p:blipFill>
          <a:blip r:embed="rId1"/>
          <a:stretch/>
        </p:blipFill>
        <p:spPr>
          <a:xfrm>
            <a:off x="22680" y="2142720"/>
            <a:ext cx="9140760" cy="2681280"/>
          </a:xfrm>
          <a:prstGeom prst="rect">
            <a:avLst/>
          </a:prstGeom>
          <a:ln>
            <a:noFill/>
          </a:ln>
        </p:spPr>
      </p:pic>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RejectedExecutionException</a:t>
            </a:r>
            <a:endParaRPr b="0" lang="en-IN" sz="1800" spc="-1" strike="noStrike">
              <a:solidFill>
                <a:srgbClr val="000000"/>
              </a:solidFill>
              <a:uFill>
                <a:solidFill>
                  <a:srgbClr val="ffffff"/>
                </a:solidFill>
              </a:uFill>
              <a:latin typeface="Arial"/>
            </a:endParaRPr>
          </a:p>
        </p:txBody>
      </p:sp>
      <p:pic>
        <p:nvPicPr>
          <p:cNvPr id="661" name="" descr=""/>
          <p:cNvPicPr/>
          <p:nvPr/>
        </p:nvPicPr>
        <p:blipFill>
          <a:blip r:embed="rId1"/>
          <a:stretch/>
        </p:blipFill>
        <p:spPr>
          <a:xfrm>
            <a:off x="22680" y="1326600"/>
            <a:ext cx="9140760" cy="4313160"/>
          </a:xfrm>
          <a:prstGeom prst="rect">
            <a:avLst/>
          </a:prstGeom>
          <a:ln>
            <a:noFill/>
          </a:ln>
        </p:spPr>
      </p:pic>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RejectedExecutionException</a:t>
            </a:r>
            <a:endParaRPr b="0" lang="en-IN" sz="1800" spc="-1" strike="noStrike">
              <a:solidFill>
                <a:srgbClr val="000000"/>
              </a:solidFill>
              <a:uFill>
                <a:solidFill>
                  <a:srgbClr val="ffffff"/>
                </a:solidFill>
              </a:uFill>
              <a:latin typeface="Arial"/>
            </a:endParaRPr>
          </a:p>
        </p:txBody>
      </p:sp>
      <p:pic>
        <p:nvPicPr>
          <p:cNvPr id="663" name="" descr=""/>
          <p:cNvPicPr/>
          <p:nvPr/>
        </p:nvPicPr>
        <p:blipFill>
          <a:blip r:embed="rId1"/>
          <a:stretch/>
        </p:blipFill>
        <p:spPr>
          <a:xfrm>
            <a:off x="22680" y="1457640"/>
            <a:ext cx="9140760" cy="4051440"/>
          </a:xfrm>
          <a:prstGeom prst="rect">
            <a:avLst/>
          </a:prstGeom>
          <a:ln>
            <a:noFill/>
          </a:ln>
        </p:spPr>
      </p:pic>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Life Cycle method</a:t>
            </a:r>
            <a:endParaRPr b="0" lang="en-IN" sz="1800" spc="-1" strike="noStrike">
              <a:solidFill>
                <a:srgbClr val="000000"/>
              </a:solidFill>
              <a:uFill>
                <a:solidFill>
                  <a:srgbClr val="ffffff"/>
                </a:solidFill>
              </a:uFill>
              <a:latin typeface="Arial"/>
            </a:endParaRPr>
          </a:p>
        </p:txBody>
      </p:sp>
      <p:pic>
        <p:nvPicPr>
          <p:cNvPr id="665" name="" descr=""/>
          <p:cNvPicPr/>
          <p:nvPr/>
        </p:nvPicPr>
        <p:blipFill>
          <a:blip r:embed="rId1"/>
          <a:stretch/>
        </p:blipFill>
        <p:spPr>
          <a:xfrm>
            <a:off x="1546920" y="2908800"/>
            <a:ext cx="6092640" cy="1149120"/>
          </a:xfrm>
          <a:prstGeom prst="rect">
            <a:avLst/>
          </a:prstGeom>
          <a:ln>
            <a:noFill/>
          </a:ln>
        </p:spPr>
      </p:pic>
      <p:pic>
        <p:nvPicPr>
          <p:cNvPr id="666" name="" descr=""/>
          <p:cNvPicPr/>
          <p:nvPr/>
        </p:nvPicPr>
        <p:blipFill>
          <a:blip r:embed="rId2"/>
          <a:stretch/>
        </p:blipFill>
        <p:spPr>
          <a:xfrm>
            <a:off x="144360" y="1307160"/>
            <a:ext cx="9140760" cy="5385960"/>
          </a:xfrm>
          <a:prstGeom prst="rect">
            <a:avLst/>
          </a:prstGeom>
          <a:ln>
            <a:noFill/>
          </a:ln>
        </p:spPr>
      </p:pic>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Example</a:t>
            </a:r>
            <a:endParaRPr b="0" lang="en-IN" sz="1800" spc="-1" strike="noStrike">
              <a:solidFill>
                <a:srgbClr val="000000"/>
              </a:solidFill>
              <a:uFill>
                <a:solidFill>
                  <a:srgbClr val="ffffff"/>
                </a:solidFill>
              </a:uFill>
              <a:latin typeface="Arial"/>
            </a:endParaRPr>
          </a:p>
        </p:txBody>
      </p:sp>
      <p:pic>
        <p:nvPicPr>
          <p:cNvPr id="668" name="" descr=""/>
          <p:cNvPicPr/>
          <p:nvPr/>
        </p:nvPicPr>
        <p:blipFill>
          <a:blip r:embed="rId1"/>
          <a:stretch/>
        </p:blipFill>
        <p:spPr>
          <a:xfrm>
            <a:off x="432360" y="1613160"/>
            <a:ext cx="8348760" cy="5151960"/>
          </a:xfrm>
          <a:prstGeom prst="rect">
            <a:avLst/>
          </a:prstGeom>
          <a:ln>
            <a:noFill/>
          </a:ln>
        </p:spPr>
      </p:pic>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612720" y="228600"/>
            <a:ext cx="8146080" cy="9835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3200" spc="-1" strike="noStrike">
                <a:solidFill>
                  <a:srgbClr val="775f55"/>
                </a:solidFill>
                <a:uFill>
                  <a:solidFill>
                    <a:srgbClr val="ffffff"/>
                  </a:solidFill>
                </a:uFill>
                <a:latin typeface="Tw Cen MT"/>
                <a:ea typeface="DejaVu Sans"/>
              </a:rPr>
              <a:t>thread pool: Future how it work?</a:t>
            </a:r>
            <a:endParaRPr b="0" lang="en-IN" sz="1800" spc="-1" strike="noStrike">
              <a:solidFill>
                <a:srgbClr val="000000"/>
              </a:solidFill>
              <a:uFill>
                <a:solidFill>
                  <a:srgbClr val="ffffff"/>
                </a:solidFill>
              </a:uFill>
              <a:latin typeface="Arial"/>
            </a:endParaRPr>
          </a:p>
        </p:txBody>
      </p:sp>
      <p:pic>
        <p:nvPicPr>
          <p:cNvPr id="670" name="" descr=""/>
          <p:cNvPicPr/>
          <p:nvPr/>
        </p:nvPicPr>
        <p:blipFill>
          <a:blip r:embed="rId1"/>
          <a:stretch/>
        </p:blipFill>
        <p:spPr>
          <a:xfrm>
            <a:off x="576000" y="1944000"/>
            <a:ext cx="8280000" cy="43171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1182</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2019-05-28T15:28:27Z</dcterms:modified>
  <cp:revision>140</cp:revision>
  <dc:subject/>
  <dc:title/>
</cp:coreProperties>
</file>